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xls" ContentType="application/vnd.ms-excel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527" r:id="rId2"/>
    <p:sldId id="658" r:id="rId3"/>
    <p:sldId id="600" r:id="rId4"/>
    <p:sldId id="601" r:id="rId5"/>
    <p:sldId id="661" r:id="rId6"/>
    <p:sldId id="630" r:id="rId7"/>
    <p:sldId id="644" r:id="rId8"/>
    <p:sldId id="659" r:id="rId9"/>
    <p:sldId id="631" r:id="rId10"/>
    <p:sldId id="645" r:id="rId11"/>
    <p:sldId id="634" r:id="rId12"/>
    <p:sldId id="646" r:id="rId13"/>
    <p:sldId id="660" r:id="rId14"/>
    <p:sldId id="641" r:id="rId15"/>
    <p:sldId id="657" r:id="rId16"/>
    <p:sldId id="603" r:id="rId17"/>
    <p:sldId id="604" r:id="rId18"/>
    <p:sldId id="653" r:id="rId19"/>
    <p:sldId id="562" r:id="rId20"/>
    <p:sldId id="639" r:id="rId21"/>
    <p:sldId id="667" r:id="rId22"/>
    <p:sldId id="670" r:id="rId23"/>
    <p:sldId id="668" r:id="rId24"/>
    <p:sldId id="664" r:id="rId25"/>
    <p:sldId id="663" r:id="rId26"/>
    <p:sldId id="673" r:id="rId27"/>
    <p:sldId id="674" r:id="rId28"/>
    <p:sldId id="662" r:id="rId29"/>
    <p:sldId id="665" r:id="rId30"/>
    <p:sldId id="672" r:id="rId31"/>
    <p:sldId id="650" r:id="rId32"/>
    <p:sldId id="654" r:id="rId33"/>
    <p:sldId id="647" r:id="rId34"/>
    <p:sldId id="651" r:id="rId35"/>
    <p:sldId id="640" r:id="rId36"/>
    <p:sldId id="642" r:id="rId37"/>
    <p:sldId id="669" r:id="rId38"/>
    <p:sldId id="671" r:id="rId39"/>
  </p:sldIdLst>
  <p:sldSz cx="9144000" cy="6858000" type="screen4x3"/>
  <p:notesSz cx="6789738" cy="9929813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P Mizzi" initials="" lastIdx="8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 scaleToFitPaper="1" frameSlides="1"/>
  <p:clrMru>
    <a:srgbClr val="00CC99"/>
    <a:srgbClr val="00A6A4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6621" autoAdjust="0"/>
    <p:restoredTop sz="95004" autoAdjust="0"/>
  </p:normalViewPr>
  <p:slideViewPr>
    <p:cSldViewPr>
      <p:cViewPr varScale="1">
        <p:scale>
          <a:sx n="182" d="100"/>
          <a:sy n="182" d="100"/>
        </p:scale>
        <p:origin x="176" y="4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handoutMaster" Target="handoutMasters/handoutMaster1.xml"/><Relationship Id="rId42" Type="http://schemas.openxmlformats.org/officeDocument/2006/relationships/commentAuthors" Target="commentAuthors.xml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B95AFE-A9E8-CE4B-9966-89349C7E8B99}" type="doc">
      <dgm:prSet loTypeId="urn:microsoft.com/office/officeart/2005/8/layout/arrow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4EFE93B9-F2DF-CB44-9552-3A9580F0A035}">
      <dgm:prSet phldrT="[Texte]" custT="1"/>
      <dgm:spPr/>
      <dgm:t>
        <a:bodyPr/>
        <a:lstStyle/>
        <a:p>
          <a:r>
            <a:rPr lang="fr-FR" sz="3200" dirty="0" smtClean="0">
              <a:solidFill>
                <a:srgbClr val="FF0000"/>
              </a:solidFill>
            </a:rPr>
            <a:t>1995</a:t>
          </a:r>
          <a:endParaRPr lang="fr-FR" sz="3200" dirty="0">
            <a:solidFill>
              <a:srgbClr val="FF0000"/>
            </a:solidFill>
          </a:endParaRPr>
        </a:p>
      </dgm:t>
    </dgm:pt>
    <dgm:pt modelId="{AE1F3434-69E8-FB43-9DFC-8F0EA4140070}" type="parTrans" cxnId="{1FBC9898-7D2F-8E45-A49B-339310DAFFCC}">
      <dgm:prSet/>
      <dgm:spPr/>
      <dgm:t>
        <a:bodyPr/>
        <a:lstStyle/>
        <a:p>
          <a:endParaRPr lang="fr-FR"/>
        </a:p>
      </dgm:t>
    </dgm:pt>
    <dgm:pt modelId="{61C3BD9A-E7A0-6F40-8B13-DE70F515EE7F}" type="sibTrans" cxnId="{1FBC9898-7D2F-8E45-A49B-339310DAFFCC}">
      <dgm:prSet/>
      <dgm:spPr/>
      <dgm:t>
        <a:bodyPr/>
        <a:lstStyle/>
        <a:p>
          <a:endParaRPr lang="fr-FR"/>
        </a:p>
      </dgm:t>
    </dgm:pt>
    <dgm:pt modelId="{C28487EA-6632-0145-988D-F01290DB62EE}">
      <dgm:prSet phldrT="[Texte]" custT="1"/>
      <dgm:spPr/>
      <dgm:t>
        <a:bodyPr/>
        <a:lstStyle/>
        <a:p>
          <a:endParaRPr lang="fr-FR" sz="3200" dirty="0">
            <a:solidFill>
              <a:srgbClr val="FF0000"/>
            </a:solidFill>
          </a:endParaRPr>
        </a:p>
      </dgm:t>
    </dgm:pt>
    <dgm:pt modelId="{9606A073-79B4-0E48-A7FB-BA11428491A5}" type="parTrans" cxnId="{9A529985-B648-2A4F-BA57-0CE3FE19E2F7}">
      <dgm:prSet/>
      <dgm:spPr/>
      <dgm:t>
        <a:bodyPr/>
        <a:lstStyle/>
        <a:p>
          <a:endParaRPr lang="fr-FR"/>
        </a:p>
      </dgm:t>
    </dgm:pt>
    <dgm:pt modelId="{D9C53E30-EB64-D649-9DA0-87DBD6E36165}" type="sibTrans" cxnId="{9A529985-B648-2A4F-BA57-0CE3FE19E2F7}">
      <dgm:prSet/>
      <dgm:spPr/>
      <dgm:t>
        <a:bodyPr/>
        <a:lstStyle/>
        <a:p>
          <a:endParaRPr lang="fr-FR"/>
        </a:p>
      </dgm:t>
    </dgm:pt>
    <dgm:pt modelId="{B6F72B72-FEFC-1143-8126-B66B8453DAA3}">
      <dgm:prSet phldrT="[Texte]" custT="1"/>
      <dgm:spPr/>
      <dgm:t>
        <a:bodyPr/>
        <a:lstStyle/>
        <a:p>
          <a:r>
            <a:rPr lang="fr-FR" sz="3200" dirty="0" smtClean="0"/>
            <a:t>2015</a:t>
          </a:r>
          <a:endParaRPr lang="fr-FR" sz="3200" dirty="0"/>
        </a:p>
      </dgm:t>
    </dgm:pt>
    <dgm:pt modelId="{ECCC6A98-BE23-C946-8538-0F0D89B16A1C}" type="parTrans" cxnId="{9A6BE8AC-65FC-254B-B0DA-ED2DB5B6AB39}">
      <dgm:prSet/>
      <dgm:spPr/>
      <dgm:t>
        <a:bodyPr/>
        <a:lstStyle/>
        <a:p>
          <a:endParaRPr lang="fr-FR"/>
        </a:p>
      </dgm:t>
    </dgm:pt>
    <dgm:pt modelId="{784B7DDD-E57A-864C-8F9F-2256BE865440}" type="sibTrans" cxnId="{9A6BE8AC-65FC-254B-B0DA-ED2DB5B6AB39}">
      <dgm:prSet/>
      <dgm:spPr/>
      <dgm:t>
        <a:bodyPr/>
        <a:lstStyle/>
        <a:p>
          <a:endParaRPr lang="fr-FR"/>
        </a:p>
      </dgm:t>
    </dgm:pt>
    <dgm:pt modelId="{13C3B5E6-105E-5245-B5BB-89E695EB1714}" type="pres">
      <dgm:prSet presAssocID="{65B95AFE-A9E8-CE4B-9966-89349C7E8B99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C7D80E12-61EA-F142-838B-6818DC51AC2E}" type="pres">
      <dgm:prSet presAssocID="{65B95AFE-A9E8-CE4B-9966-89349C7E8B99}" presName="arrow" presStyleLbl="bgShp" presStyleIdx="0" presStyleCnt="1"/>
      <dgm:spPr/>
    </dgm:pt>
    <dgm:pt modelId="{17C2D8EF-DE72-1B4C-AABA-5D81EB091DC6}" type="pres">
      <dgm:prSet presAssocID="{65B95AFE-A9E8-CE4B-9966-89349C7E8B99}" presName="arrowDiagram3" presStyleCnt="0"/>
      <dgm:spPr/>
    </dgm:pt>
    <dgm:pt modelId="{29EC62A8-D8F5-2945-84DB-05E136B261E1}" type="pres">
      <dgm:prSet presAssocID="{4EFE93B9-F2DF-CB44-9552-3A9580F0A035}" presName="bullet3a" presStyleLbl="node1" presStyleIdx="0" presStyleCnt="3"/>
      <dgm:spPr/>
      <dgm:t>
        <a:bodyPr/>
        <a:lstStyle/>
        <a:p>
          <a:endParaRPr lang="fr-FR"/>
        </a:p>
      </dgm:t>
    </dgm:pt>
    <dgm:pt modelId="{5833FD89-C8BA-9D46-9CA6-656F2B07AD46}" type="pres">
      <dgm:prSet presAssocID="{4EFE93B9-F2DF-CB44-9552-3A9580F0A035}" presName="textBox3a" presStyleLbl="revTx" presStyleIdx="0" presStyleCnt="3" custScaleX="59189" custScaleY="34405" custLinFactNeighborX="-15536" custLinFactNeighborY="-3946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4BBB682-792B-A348-A146-5F341E78A998}" type="pres">
      <dgm:prSet presAssocID="{C28487EA-6632-0145-988D-F01290DB62EE}" presName="bullet3b" presStyleLbl="node1" presStyleIdx="1" presStyleCnt="3"/>
      <dgm:spPr/>
      <dgm:t>
        <a:bodyPr/>
        <a:lstStyle/>
        <a:p>
          <a:endParaRPr lang="fr-FR"/>
        </a:p>
      </dgm:t>
    </dgm:pt>
    <dgm:pt modelId="{BC6036D8-EA4A-3647-ACDD-73B4DC9E0AD9}" type="pres">
      <dgm:prSet presAssocID="{C28487EA-6632-0145-988D-F01290DB62EE}" presName="textBox3b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526917A-0343-D84D-AB6E-69C9C8F6997A}" type="pres">
      <dgm:prSet presAssocID="{B6F72B72-FEFC-1143-8126-B66B8453DAA3}" presName="bullet3c" presStyleLbl="node1" presStyleIdx="2" presStyleCnt="3"/>
      <dgm:spPr/>
      <dgm:t>
        <a:bodyPr/>
        <a:lstStyle/>
        <a:p>
          <a:endParaRPr lang="fr-FR"/>
        </a:p>
      </dgm:t>
    </dgm:pt>
    <dgm:pt modelId="{7BC82A74-1919-BE41-8BB0-BE52E7C13AE3}" type="pres">
      <dgm:prSet presAssocID="{B6F72B72-FEFC-1143-8126-B66B8453DAA3}" presName="textBox3c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9A529985-B648-2A4F-BA57-0CE3FE19E2F7}" srcId="{65B95AFE-A9E8-CE4B-9966-89349C7E8B99}" destId="{C28487EA-6632-0145-988D-F01290DB62EE}" srcOrd="1" destOrd="0" parTransId="{9606A073-79B4-0E48-A7FB-BA11428491A5}" sibTransId="{D9C53E30-EB64-D649-9DA0-87DBD6E36165}"/>
    <dgm:cxn modelId="{9A6BE8AC-65FC-254B-B0DA-ED2DB5B6AB39}" srcId="{65B95AFE-A9E8-CE4B-9966-89349C7E8B99}" destId="{B6F72B72-FEFC-1143-8126-B66B8453DAA3}" srcOrd="2" destOrd="0" parTransId="{ECCC6A98-BE23-C946-8538-0F0D89B16A1C}" sibTransId="{784B7DDD-E57A-864C-8F9F-2256BE865440}"/>
    <dgm:cxn modelId="{1FBC9898-7D2F-8E45-A49B-339310DAFFCC}" srcId="{65B95AFE-A9E8-CE4B-9966-89349C7E8B99}" destId="{4EFE93B9-F2DF-CB44-9552-3A9580F0A035}" srcOrd="0" destOrd="0" parTransId="{AE1F3434-69E8-FB43-9DFC-8F0EA4140070}" sibTransId="{61C3BD9A-E7A0-6F40-8B13-DE70F515EE7F}"/>
    <dgm:cxn modelId="{30E2ACEF-8A19-6945-BAC6-CB3369D845DB}" type="presOf" srcId="{4EFE93B9-F2DF-CB44-9552-3A9580F0A035}" destId="{5833FD89-C8BA-9D46-9CA6-656F2B07AD46}" srcOrd="0" destOrd="0" presId="urn:microsoft.com/office/officeart/2005/8/layout/arrow2"/>
    <dgm:cxn modelId="{A736A7AA-47AF-F945-9DA9-4DB62A478ABB}" type="presOf" srcId="{C28487EA-6632-0145-988D-F01290DB62EE}" destId="{BC6036D8-EA4A-3647-ACDD-73B4DC9E0AD9}" srcOrd="0" destOrd="0" presId="urn:microsoft.com/office/officeart/2005/8/layout/arrow2"/>
    <dgm:cxn modelId="{541AE931-99D7-1948-AE3C-7F3E9B15C6A0}" type="presOf" srcId="{B6F72B72-FEFC-1143-8126-B66B8453DAA3}" destId="{7BC82A74-1919-BE41-8BB0-BE52E7C13AE3}" srcOrd="0" destOrd="0" presId="urn:microsoft.com/office/officeart/2005/8/layout/arrow2"/>
    <dgm:cxn modelId="{934F5E31-9CCA-1140-B9F6-E4BAD24E70D8}" type="presOf" srcId="{65B95AFE-A9E8-CE4B-9966-89349C7E8B99}" destId="{13C3B5E6-105E-5245-B5BB-89E695EB1714}" srcOrd="0" destOrd="0" presId="urn:microsoft.com/office/officeart/2005/8/layout/arrow2"/>
    <dgm:cxn modelId="{1862B2F0-9FC1-5B4E-BA9E-73974BE53007}" type="presParOf" srcId="{13C3B5E6-105E-5245-B5BB-89E695EB1714}" destId="{C7D80E12-61EA-F142-838B-6818DC51AC2E}" srcOrd="0" destOrd="0" presId="urn:microsoft.com/office/officeart/2005/8/layout/arrow2"/>
    <dgm:cxn modelId="{54EF992B-0A41-C647-A8CF-118778946F11}" type="presParOf" srcId="{13C3B5E6-105E-5245-B5BB-89E695EB1714}" destId="{17C2D8EF-DE72-1B4C-AABA-5D81EB091DC6}" srcOrd="1" destOrd="0" presId="urn:microsoft.com/office/officeart/2005/8/layout/arrow2"/>
    <dgm:cxn modelId="{B21E5307-5995-4746-9D6B-E47436807426}" type="presParOf" srcId="{17C2D8EF-DE72-1B4C-AABA-5D81EB091DC6}" destId="{29EC62A8-D8F5-2945-84DB-05E136B261E1}" srcOrd="0" destOrd="0" presId="urn:microsoft.com/office/officeart/2005/8/layout/arrow2"/>
    <dgm:cxn modelId="{C3BA2684-56A0-4245-991B-EBDA16BD287C}" type="presParOf" srcId="{17C2D8EF-DE72-1B4C-AABA-5D81EB091DC6}" destId="{5833FD89-C8BA-9D46-9CA6-656F2B07AD46}" srcOrd="1" destOrd="0" presId="urn:microsoft.com/office/officeart/2005/8/layout/arrow2"/>
    <dgm:cxn modelId="{13751989-B79A-0C4B-B7ED-7EB8E108D0AE}" type="presParOf" srcId="{17C2D8EF-DE72-1B4C-AABA-5D81EB091DC6}" destId="{44BBB682-792B-A348-A146-5F341E78A998}" srcOrd="2" destOrd="0" presId="urn:microsoft.com/office/officeart/2005/8/layout/arrow2"/>
    <dgm:cxn modelId="{395BCDAF-0541-804F-8B32-0A6C9247C4FF}" type="presParOf" srcId="{17C2D8EF-DE72-1B4C-AABA-5D81EB091DC6}" destId="{BC6036D8-EA4A-3647-ACDD-73B4DC9E0AD9}" srcOrd="3" destOrd="0" presId="urn:microsoft.com/office/officeart/2005/8/layout/arrow2"/>
    <dgm:cxn modelId="{7036C680-4A83-4149-9EC3-50C6AB0EA3B2}" type="presParOf" srcId="{17C2D8EF-DE72-1B4C-AABA-5D81EB091DC6}" destId="{7526917A-0343-D84D-AB6E-69C9C8F6997A}" srcOrd="4" destOrd="0" presId="urn:microsoft.com/office/officeart/2005/8/layout/arrow2"/>
    <dgm:cxn modelId="{9154C08D-D7CB-DE4B-B30D-274E45070D75}" type="presParOf" srcId="{17C2D8EF-DE72-1B4C-AABA-5D81EB091DC6}" destId="{7BC82A74-1919-BE41-8BB0-BE52E7C13AE3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5B95AFE-A9E8-CE4B-9966-89349C7E8B99}" type="doc">
      <dgm:prSet loTypeId="urn:microsoft.com/office/officeart/2005/8/layout/arrow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4EFE93B9-F2DF-CB44-9552-3A9580F0A035}">
      <dgm:prSet phldrT="[Texte]" custT="1"/>
      <dgm:spPr/>
      <dgm:t>
        <a:bodyPr/>
        <a:lstStyle/>
        <a:p>
          <a:r>
            <a:rPr lang="fr-FR" sz="3200" dirty="0" smtClean="0">
              <a:solidFill>
                <a:srgbClr val="FF0000"/>
              </a:solidFill>
            </a:rPr>
            <a:t>1990</a:t>
          </a:r>
          <a:endParaRPr lang="fr-FR" sz="3200" dirty="0">
            <a:solidFill>
              <a:srgbClr val="FF0000"/>
            </a:solidFill>
          </a:endParaRPr>
        </a:p>
      </dgm:t>
    </dgm:pt>
    <dgm:pt modelId="{AE1F3434-69E8-FB43-9DFC-8F0EA4140070}" type="parTrans" cxnId="{1FBC9898-7D2F-8E45-A49B-339310DAFFCC}">
      <dgm:prSet/>
      <dgm:spPr/>
      <dgm:t>
        <a:bodyPr/>
        <a:lstStyle/>
        <a:p>
          <a:endParaRPr lang="fr-FR"/>
        </a:p>
      </dgm:t>
    </dgm:pt>
    <dgm:pt modelId="{61C3BD9A-E7A0-6F40-8B13-DE70F515EE7F}" type="sibTrans" cxnId="{1FBC9898-7D2F-8E45-A49B-339310DAFFCC}">
      <dgm:prSet/>
      <dgm:spPr/>
      <dgm:t>
        <a:bodyPr/>
        <a:lstStyle/>
        <a:p>
          <a:endParaRPr lang="fr-FR"/>
        </a:p>
      </dgm:t>
    </dgm:pt>
    <dgm:pt modelId="{C28487EA-6632-0145-988D-F01290DB62EE}">
      <dgm:prSet phldrT="[Texte]" custT="1"/>
      <dgm:spPr/>
      <dgm:t>
        <a:bodyPr/>
        <a:lstStyle/>
        <a:p>
          <a:r>
            <a:rPr lang="fr-FR" sz="3200" dirty="0" smtClean="0">
              <a:solidFill>
                <a:srgbClr val="FF0000"/>
              </a:solidFill>
            </a:rPr>
            <a:t>2005</a:t>
          </a:r>
          <a:endParaRPr lang="fr-FR" sz="3200" dirty="0">
            <a:solidFill>
              <a:srgbClr val="FF0000"/>
            </a:solidFill>
          </a:endParaRPr>
        </a:p>
      </dgm:t>
    </dgm:pt>
    <dgm:pt modelId="{9606A073-79B4-0E48-A7FB-BA11428491A5}" type="parTrans" cxnId="{9A529985-B648-2A4F-BA57-0CE3FE19E2F7}">
      <dgm:prSet/>
      <dgm:spPr/>
      <dgm:t>
        <a:bodyPr/>
        <a:lstStyle/>
        <a:p>
          <a:endParaRPr lang="fr-FR"/>
        </a:p>
      </dgm:t>
    </dgm:pt>
    <dgm:pt modelId="{D9C53E30-EB64-D649-9DA0-87DBD6E36165}" type="sibTrans" cxnId="{9A529985-B648-2A4F-BA57-0CE3FE19E2F7}">
      <dgm:prSet/>
      <dgm:spPr/>
      <dgm:t>
        <a:bodyPr/>
        <a:lstStyle/>
        <a:p>
          <a:endParaRPr lang="fr-FR"/>
        </a:p>
      </dgm:t>
    </dgm:pt>
    <dgm:pt modelId="{B6F72B72-FEFC-1143-8126-B66B8453DAA3}">
      <dgm:prSet phldrT="[Texte]" custT="1"/>
      <dgm:spPr/>
      <dgm:t>
        <a:bodyPr/>
        <a:lstStyle/>
        <a:p>
          <a:r>
            <a:rPr lang="fr-FR" sz="3200" dirty="0" smtClean="0"/>
            <a:t>2015</a:t>
          </a:r>
          <a:endParaRPr lang="fr-FR" sz="3200" dirty="0"/>
        </a:p>
      </dgm:t>
    </dgm:pt>
    <dgm:pt modelId="{ECCC6A98-BE23-C946-8538-0F0D89B16A1C}" type="parTrans" cxnId="{9A6BE8AC-65FC-254B-B0DA-ED2DB5B6AB39}">
      <dgm:prSet/>
      <dgm:spPr/>
      <dgm:t>
        <a:bodyPr/>
        <a:lstStyle/>
        <a:p>
          <a:endParaRPr lang="fr-FR"/>
        </a:p>
      </dgm:t>
    </dgm:pt>
    <dgm:pt modelId="{784B7DDD-E57A-864C-8F9F-2256BE865440}" type="sibTrans" cxnId="{9A6BE8AC-65FC-254B-B0DA-ED2DB5B6AB39}">
      <dgm:prSet/>
      <dgm:spPr/>
      <dgm:t>
        <a:bodyPr/>
        <a:lstStyle/>
        <a:p>
          <a:endParaRPr lang="fr-FR"/>
        </a:p>
      </dgm:t>
    </dgm:pt>
    <dgm:pt modelId="{13C3B5E6-105E-5245-B5BB-89E695EB1714}" type="pres">
      <dgm:prSet presAssocID="{65B95AFE-A9E8-CE4B-9966-89349C7E8B99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C7D80E12-61EA-F142-838B-6818DC51AC2E}" type="pres">
      <dgm:prSet presAssocID="{65B95AFE-A9E8-CE4B-9966-89349C7E8B99}" presName="arrow" presStyleLbl="bgShp" presStyleIdx="0" presStyleCnt="1"/>
      <dgm:spPr/>
    </dgm:pt>
    <dgm:pt modelId="{17C2D8EF-DE72-1B4C-AABA-5D81EB091DC6}" type="pres">
      <dgm:prSet presAssocID="{65B95AFE-A9E8-CE4B-9966-89349C7E8B99}" presName="arrowDiagram3" presStyleCnt="0"/>
      <dgm:spPr/>
    </dgm:pt>
    <dgm:pt modelId="{29EC62A8-D8F5-2945-84DB-05E136B261E1}" type="pres">
      <dgm:prSet presAssocID="{4EFE93B9-F2DF-CB44-9552-3A9580F0A035}" presName="bullet3a" presStyleLbl="node1" presStyleIdx="0" presStyleCnt="3"/>
      <dgm:spPr/>
      <dgm:t>
        <a:bodyPr/>
        <a:lstStyle/>
        <a:p>
          <a:endParaRPr lang="fr-FR"/>
        </a:p>
      </dgm:t>
    </dgm:pt>
    <dgm:pt modelId="{5833FD89-C8BA-9D46-9CA6-656F2B07AD46}" type="pres">
      <dgm:prSet presAssocID="{4EFE93B9-F2DF-CB44-9552-3A9580F0A035}" presName="textBox3a" presStyleLbl="revTx" presStyleIdx="0" presStyleCnt="3" custScaleX="59189" custScaleY="34405" custLinFactNeighborX="-15536" custLinFactNeighborY="-3946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4BBB682-792B-A348-A146-5F341E78A998}" type="pres">
      <dgm:prSet presAssocID="{C28487EA-6632-0145-988D-F01290DB62EE}" presName="bullet3b" presStyleLbl="node1" presStyleIdx="1" presStyleCnt="3"/>
      <dgm:spPr/>
      <dgm:t>
        <a:bodyPr/>
        <a:lstStyle/>
        <a:p>
          <a:endParaRPr lang="fr-FR"/>
        </a:p>
      </dgm:t>
    </dgm:pt>
    <dgm:pt modelId="{BC6036D8-EA4A-3647-ACDD-73B4DC9E0AD9}" type="pres">
      <dgm:prSet presAssocID="{C28487EA-6632-0145-988D-F01290DB62EE}" presName="textBox3b" presStyleLbl="revTx" presStyleIdx="1" presStyleCnt="3" custAng="0" custFlipVert="0" custScaleY="32107" custLinFactNeighborX="-43426" custLinFactNeighborY="-6353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526917A-0343-D84D-AB6E-69C9C8F6997A}" type="pres">
      <dgm:prSet presAssocID="{B6F72B72-FEFC-1143-8126-B66B8453DAA3}" presName="bullet3c" presStyleLbl="node1" presStyleIdx="2" presStyleCnt="3"/>
      <dgm:spPr/>
      <dgm:t>
        <a:bodyPr/>
        <a:lstStyle/>
        <a:p>
          <a:endParaRPr lang="fr-FR"/>
        </a:p>
      </dgm:t>
    </dgm:pt>
    <dgm:pt modelId="{7BC82A74-1919-BE41-8BB0-BE52E7C13AE3}" type="pres">
      <dgm:prSet presAssocID="{B6F72B72-FEFC-1143-8126-B66B8453DAA3}" presName="textBox3c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9A529985-B648-2A4F-BA57-0CE3FE19E2F7}" srcId="{65B95AFE-A9E8-CE4B-9966-89349C7E8B99}" destId="{C28487EA-6632-0145-988D-F01290DB62EE}" srcOrd="1" destOrd="0" parTransId="{9606A073-79B4-0E48-A7FB-BA11428491A5}" sibTransId="{D9C53E30-EB64-D649-9DA0-87DBD6E36165}"/>
    <dgm:cxn modelId="{9A6BE8AC-65FC-254B-B0DA-ED2DB5B6AB39}" srcId="{65B95AFE-A9E8-CE4B-9966-89349C7E8B99}" destId="{B6F72B72-FEFC-1143-8126-B66B8453DAA3}" srcOrd="2" destOrd="0" parTransId="{ECCC6A98-BE23-C946-8538-0F0D89B16A1C}" sibTransId="{784B7DDD-E57A-864C-8F9F-2256BE865440}"/>
    <dgm:cxn modelId="{4A6DBBA3-12A3-E948-8867-144CDA20A4C3}" type="presOf" srcId="{C28487EA-6632-0145-988D-F01290DB62EE}" destId="{BC6036D8-EA4A-3647-ACDD-73B4DC9E0AD9}" srcOrd="0" destOrd="0" presId="urn:microsoft.com/office/officeart/2005/8/layout/arrow2"/>
    <dgm:cxn modelId="{F02FFBDE-7A02-9C4E-BF6B-46FB510298B1}" type="presOf" srcId="{65B95AFE-A9E8-CE4B-9966-89349C7E8B99}" destId="{13C3B5E6-105E-5245-B5BB-89E695EB1714}" srcOrd="0" destOrd="0" presId="urn:microsoft.com/office/officeart/2005/8/layout/arrow2"/>
    <dgm:cxn modelId="{1FBC9898-7D2F-8E45-A49B-339310DAFFCC}" srcId="{65B95AFE-A9E8-CE4B-9966-89349C7E8B99}" destId="{4EFE93B9-F2DF-CB44-9552-3A9580F0A035}" srcOrd="0" destOrd="0" parTransId="{AE1F3434-69E8-FB43-9DFC-8F0EA4140070}" sibTransId="{61C3BD9A-E7A0-6F40-8B13-DE70F515EE7F}"/>
    <dgm:cxn modelId="{4E80EFBF-145D-F049-BB7E-55D78C37186D}" type="presOf" srcId="{4EFE93B9-F2DF-CB44-9552-3A9580F0A035}" destId="{5833FD89-C8BA-9D46-9CA6-656F2B07AD46}" srcOrd="0" destOrd="0" presId="urn:microsoft.com/office/officeart/2005/8/layout/arrow2"/>
    <dgm:cxn modelId="{BAA5F201-6F85-A64B-96CC-F50EC3C7D2C5}" type="presOf" srcId="{B6F72B72-FEFC-1143-8126-B66B8453DAA3}" destId="{7BC82A74-1919-BE41-8BB0-BE52E7C13AE3}" srcOrd="0" destOrd="0" presId="urn:microsoft.com/office/officeart/2005/8/layout/arrow2"/>
    <dgm:cxn modelId="{663D3073-8863-8E4F-B620-7F6F64988F95}" type="presParOf" srcId="{13C3B5E6-105E-5245-B5BB-89E695EB1714}" destId="{C7D80E12-61EA-F142-838B-6818DC51AC2E}" srcOrd="0" destOrd="0" presId="urn:microsoft.com/office/officeart/2005/8/layout/arrow2"/>
    <dgm:cxn modelId="{425F14F9-0642-2741-B526-07A00880462D}" type="presParOf" srcId="{13C3B5E6-105E-5245-B5BB-89E695EB1714}" destId="{17C2D8EF-DE72-1B4C-AABA-5D81EB091DC6}" srcOrd="1" destOrd="0" presId="urn:microsoft.com/office/officeart/2005/8/layout/arrow2"/>
    <dgm:cxn modelId="{93BD86CC-962F-3F4F-8043-B381D33823AD}" type="presParOf" srcId="{17C2D8EF-DE72-1B4C-AABA-5D81EB091DC6}" destId="{29EC62A8-D8F5-2945-84DB-05E136B261E1}" srcOrd="0" destOrd="0" presId="urn:microsoft.com/office/officeart/2005/8/layout/arrow2"/>
    <dgm:cxn modelId="{6548BFA6-B60C-2D40-A25F-041FFEEA91CF}" type="presParOf" srcId="{17C2D8EF-DE72-1B4C-AABA-5D81EB091DC6}" destId="{5833FD89-C8BA-9D46-9CA6-656F2B07AD46}" srcOrd="1" destOrd="0" presId="urn:microsoft.com/office/officeart/2005/8/layout/arrow2"/>
    <dgm:cxn modelId="{069A52F6-9F6C-6D4F-B12B-2D2F96559908}" type="presParOf" srcId="{17C2D8EF-DE72-1B4C-AABA-5D81EB091DC6}" destId="{44BBB682-792B-A348-A146-5F341E78A998}" srcOrd="2" destOrd="0" presId="urn:microsoft.com/office/officeart/2005/8/layout/arrow2"/>
    <dgm:cxn modelId="{DB2C0B7C-5413-4C4F-B5CB-3741F66E7645}" type="presParOf" srcId="{17C2D8EF-DE72-1B4C-AABA-5D81EB091DC6}" destId="{BC6036D8-EA4A-3647-ACDD-73B4DC9E0AD9}" srcOrd="3" destOrd="0" presId="urn:microsoft.com/office/officeart/2005/8/layout/arrow2"/>
    <dgm:cxn modelId="{D6E18B97-70CF-554C-8B73-D02EA9CD6AF7}" type="presParOf" srcId="{17C2D8EF-DE72-1B4C-AABA-5D81EB091DC6}" destId="{7526917A-0343-D84D-AB6E-69C9C8F6997A}" srcOrd="4" destOrd="0" presId="urn:microsoft.com/office/officeart/2005/8/layout/arrow2"/>
    <dgm:cxn modelId="{74429C8F-F298-8B4E-8C1B-49C0000F4D7F}" type="presParOf" srcId="{17C2D8EF-DE72-1B4C-AABA-5D81EB091DC6}" destId="{7BC82A74-1919-BE41-8BB0-BE52E7C13AE3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5B95AFE-A9E8-CE4B-9966-89349C7E8B99}" type="doc">
      <dgm:prSet loTypeId="urn:microsoft.com/office/officeart/2005/8/layout/arrow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B6F72B72-FEFC-1143-8126-B66B8453DAA3}">
      <dgm:prSet phldrT="[Texte]" custT="1"/>
      <dgm:spPr/>
      <dgm:t>
        <a:bodyPr/>
        <a:lstStyle/>
        <a:p>
          <a:r>
            <a:rPr lang="fr-FR" sz="3200" dirty="0" smtClean="0">
              <a:solidFill>
                <a:srgbClr val="FF0000"/>
              </a:solidFill>
            </a:rPr>
            <a:t>2015</a:t>
          </a:r>
          <a:endParaRPr lang="fr-FR" sz="3200" dirty="0">
            <a:solidFill>
              <a:srgbClr val="FF0000"/>
            </a:solidFill>
          </a:endParaRPr>
        </a:p>
      </dgm:t>
    </dgm:pt>
    <dgm:pt modelId="{784B7DDD-E57A-864C-8F9F-2256BE865440}" type="sibTrans" cxnId="{9A6BE8AC-65FC-254B-B0DA-ED2DB5B6AB39}">
      <dgm:prSet/>
      <dgm:spPr/>
      <dgm:t>
        <a:bodyPr/>
        <a:lstStyle/>
        <a:p>
          <a:endParaRPr lang="fr-FR"/>
        </a:p>
      </dgm:t>
    </dgm:pt>
    <dgm:pt modelId="{ECCC6A98-BE23-C946-8538-0F0D89B16A1C}" type="parTrans" cxnId="{9A6BE8AC-65FC-254B-B0DA-ED2DB5B6AB39}">
      <dgm:prSet/>
      <dgm:spPr/>
      <dgm:t>
        <a:bodyPr/>
        <a:lstStyle/>
        <a:p>
          <a:endParaRPr lang="fr-FR"/>
        </a:p>
      </dgm:t>
    </dgm:pt>
    <dgm:pt modelId="{C28487EA-6632-0145-988D-F01290DB62EE}">
      <dgm:prSet phldrT="[Texte]" custT="1"/>
      <dgm:spPr/>
      <dgm:t>
        <a:bodyPr/>
        <a:lstStyle/>
        <a:p>
          <a:r>
            <a:rPr lang="fr-FR" sz="3200" dirty="0" smtClean="0">
              <a:solidFill>
                <a:srgbClr val="FF0000"/>
              </a:solidFill>
            </a:rPr>
            <a:t>2012</a:t>
          </a:r>
          <a:endParaRPr lang="fr-FR" sz="3200" dirty="0">
            <a:solidFill>
              <a:srgbClr val="FF0000"/>
            </a:solidFill>
          </a:endParaRPr>
        </a:p>
      </dgm:t>
    </dgm:pt>
    <dgm:pt modelId="{D9C53E30-EB64-D649-9DA0-87DBD6E36165}" type="sibTrans" cxnId="{9A529985-B648-2A4F-BA57-0CE3FE19E2F7}">
      <dgm:prSet/>
      <dgm:spPr/>
      <dgm:t>
        <a:bodyPr/>
        <a:lstStyle/>
        <a:p>
          <a:endParaRPr lang="fr-FR"/>
        </a:p>
      </dgm:t>
    </dgm:pt>
    <dgm:pt modelId="{9606A073-79B4-0E48-A7FB-BA11428491A5}" type="parTrans" cxnId="{9A529985-B648-2A4F-BA57-0CE3FE19E2F7}">
      <dgm:prSet/>
      <dgm:spPr/>
      <dgm:t>
        <a:bodyPr/>
        <a:lstStyle/>
        <a:p>
          <a:endParaRPr lang="fr-FR"/>
        </a:p>
      </dgm:t>
    </dgm:pt>
    <dgm:pt modelId="{4EFE93B9-F2DF-CB44-9552-3A9580F0A035}">
      <dgm:prSet phldrT="[Texte]"/>
      <dgm:spPr/>
      <dgm:t>
        <a:bodyPr/>
        <a:lstStyle/>
        <a:p>
          <a:r>
            <a:rPr lang="fr-FR" dirty="0" smtClean="0">
              <a:solidFill>
                <a:srgbClr val="FF0000"/>
              </a:solidFill>
            </a:rPr>
            <a:t>2004</a:t>
          </a:r>
          <a:endParaRPr lang="fr-FR" dirty="0">
            <a:solidFill>
              <a:srgbClr val="FF0000"/>
            </a:solidFill>
          </a:endParaRPr>
        </a:p>
      </dgm:t>
    </dgm:pt>
    <dgm:pt modelId="{61C3BD9A-E7A0-6F40-8B13-DE70F515EE7F}" type="sibTrans" cxnId="{1FBC9898-7D2F-8E45-A49B-339310DAFFCC}">
      <dgm:prSet/>
      <dgm:spPr/>
      <dgm:t>
        <a:bodyPr/>
        <a:lstStyle/>
        <a:p>
          <a:endParaRPr lang="fr-FR"/>
        </a:p>
      </dgm:t>
    </dgm:pt>
    <dgm:pt modelId="{AE1F3434-69E8-FB43-9DFC-8F0EA4140070}" type="parTrans" cxnId="{1FBC9898-7D2F-8E45-A49B-339310DAFFCC}">
      <dgm:prSet/>
      <dgm:spPr/>
      <dgm:t>
        <a:bodyPr/>
        <a:lstStyle/>
        <a:p>
          <a:endParaRPr lang="fr-FR"/>
        </a:p>
      </dgm:t>
    </dgm:pt>
    <dgm:pt modelId="{13C3B5E6-105E-5245-B5BB-89E695EB1714}" type="pres">
      <dgm:prSet presAssocID="{65B95AFE-A9E8-CE4B-9966-89349C7E8B99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C7D80E12-61EA-F142-838B-6818DC51AC2E}" type="pres">
      <dgm:prSet presAssocID="{65B95AFE-A9E8-CE4B-9966-89349C7E8B99}" presName="arrow" presStyleLbl="bgShp" presStyleIdx="0" presStyleCnt="1"/>
      <dgm:spPr/>
      <dgm:t>
        <a:bodyPr/>
        <a:lstStyle/>
        <a:p>
          <a:endParaRPr lang="fr-FR"/>
        </a:p>
      </dgm:t>
    </dgm:pt>
    <dgm:pt modelId="{17C2D8EF-DE72-1B4C-AABA-5D81EB091DC6}" type="pres">
      <dgm:prSet presAssocID="{65B95AFE-A9E8-CE4B-9966-89349C7E8B99}" presName="arrowDiagram3" presStyleCnt="0"/>
      <dgm:spPr/>
    </dgm:pt>
    <dgm:pt modelId="{29EC62A8-D8F5-2945-84DB-05E136B261E1}" type="pres">
      <dgm:prSet presAssocID="{4EFE93B9-F2DF-CB44-9552-3A9580F0A035}" presName="bullet3a" presStyleLbl="node1" presStyleIdx="0" presStyleCnt="3" custLinFactX="-100000" custLinFactY="129332" custLinFactNeighborX="-189521" custLinFactNeighborY="20000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fr-FR"/>
        </a:p>
      </dgm:t>
    </dgm:pt>
    <dgm:pt modelId="{5833FD89-C8BA-9D46-9CA6-656F2B07AD46}" type="pres">
      <dgm:prSet presAssocID="{4EFE93B9-F2DF-CB44-9552-3A9580F0A035}" presName="textBox3a" presStyleLbl="revTx" presStyleIdx="0" presStyleCnt="3" custScaleX="79532" custScaleY="34405" custLinFactNeighborX="-33344" custLinFactNeighborY="-1702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4BBB682-792B-A348-A146-5F341E78A998}" type="pres">
      <dgm:prSet presAssocID="{C28487EA-6632-0145-988D-F01290DB62EE}" presName="bullet3b" presStyleLbl="node1" presStyleIdx="1" presStyleCnt="3"/>
      <dgm:spPr/>
      <dgm:t>
        <a:bodyPr/>
        <a:lstStyle/>
        <a:p>
          <a:endParaRPr lang="fr-FR"/>
        </a:p>
      </dgm:t>
    </dgm:pt>
    <dgm:pt modelId="{BC6036D8-EA4A-3647-ACDD-73B4DC9E0AD9}" type="pres">
      <dgm:prSet presAssocID="{C28487EA-6632-0145-988D-F01290DB62EE}" presName="textBox3b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526917A-0343-D84D-AB6E-69C9C8F6997A}" type="pres">
      <dgm:prSet presAssocID="{B6F72B72-FEFC-1143-8126-B66B8453DAA3}" presName="bullet3c" presStyleLbl="node1" presStyleIdx="2" presStyleCnt="3"/>
      <dgm:spPr/>
      <dgm:t>
        <a:bodyPr/>
        <a:lstStyle/>
        <a:p>
          <a:endParaRPr lang="fr-FR"/>
        </a:p>
      </dgm:t>
    </dgm:pt>
    <dgm:pt modelId="{7BC82A74-1919-BE41-8BB0-BE52E7C13AE3}" type="pres">
      <dgm:prSet presAssocID="{B6F72B72-FEFC-1143-8126-B66B8453DAA3}" presName="textBox3c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9A529985-B648-2A4F-BA57-0CE3FE19E2F7}" srcId="{65B95AFE-A9E8-CE4B-9966-89349C7E8B99}" destId="{C28487EA-6632-0145-988D-F01290DB62EE}" srcOrd="1" destOrd="0" parTransId="{9606A073-79B4-0E48-A7FB-BA11428491A5}" sibTransId="{D9C53E30-EB64-D649-9DA0-87DBD6E36165}"/>
    <dgm:cxn modelId="{DE0858F1-32F2-FE4D-BB22-68CFC3CADD8E}" type="presOf" srcId="{C28487EA-6632-0145-988D-F01290DB62EE}" destId="{BC6036D8-EA4A-3647-ACDD-73B4DC9E0AD9}" srcOrd="0" destOrd="0" presId="urn:microsoft.com/office/officeart/2005/8/layout/arrow2"/>
    <dgm:cxn modelId="{0369CFB6-3E3C-CE4C-8679-DEC4EA09146B}" type="presOf" srcId="{65B95AFE-A9E8-CE4B-9966-89349C7E8B99}" destId="{13C3B5E6-105E-5245-B5BB-89E695EB1714}" srcOrd="0" destOrd="0" presId="urn:microsoft.com/office/officeart/2005/8/layout/arrow2"/>
    <dgm:cxn modelId="{9A6BE8AC-65FC-254B-B0DA-ED2DB5B6AB39}" srcId="{65B95AFE-A9E8-CE4B-9966-89349C7E8B99}" destId="{B6F72B72-FEFC-1143-8126-B66B8453DAA3}" srcOrd="2" destOrd="0" parTransId="{ECCC6A98-BE23-C946-8538-0F0D89B16A1C}" sibTransId="{784B7DDD-E57A-864C-8F9F-2256BE865440}"/>
    <dgm:cxn modelId="{1FBC9898-7D2F-8E45-A49B-339310DAFFCC}" srcId="{65B95AFE-A9E8-CE4B-9966-89349C7E8B99}" destId="{4EFE93B9-F2DF-CB44-9552-3A9580F0A035}" srcOrd="0" destOrd="0" parTransId="{AE1F3434-69E8-FB43-9DFC-8F0EA4140070}" sibTransId="{61C3BD9A-E7A0-6F40-8B13-DE70F515EE7F}"/>
    <dgm:cxn modelId="{DF702020-6E1D-FA48-9E76-A18C0A9A0A18}" type="presOf" srcId="{B6F72B72-FEFC-1143-8126-B66B8453DAA3}" destId="{7BC82A74-1919-BE41-8BB0-BE52E7C13AE3}" srcOrd="0" destOrd="0" presId="urn:microsoft.com/office/officeart/2005/8/layout/arrow2"/>
    <dgm:cxn modelId="{333202E9-B4AA-A54C-BB25-0C6C3D4FF059}" type="presOf" srcId="{4EFE93B9-F2DF-CB44-9552-3A9580F0A035}" destId="{5833FD89-C8BA-9D46-9CA6-656F2B07AD46}" srcOrd="0" destOrd="0" presId="urn:microsoft.com/office/officeart/2005/8/layout/arrow2"/>
    <dgm:cxn modelId="{AABF5970-4C50-E448-9C0F-6A46545455E6}" type="presParOf" srcId="{13C3B5E6-105E-5245-B5BB-89E695EB1714}" destId="{C7D80E12-61EA-F142-838B-6818DC51AC2E}" srcOrd="0" destOrd="0" presId="urn:microsoft.com/office/officeart/2005/8/layout/arrow2"/>
    <dgm:cxn modelId="{ED08290D-3A65-854B-8327-2E24065F5F8A}" type="presParOf" srcId="{13C3B5E6-105E-5245-B5BB-89E695EB1714}" destId="{17C2D8EF-DE72-1B4C-AABA-5D81EB091DC6}" srcOrd="1" destOrd="0" presId="urn:microsoft.com/office/officeart/2005/8/layout/arrow2"/>
    <dgm:cxn modelId="{0B0B2BC5-2790-4E48-B4F1-00A2797DBDD0}" type="presParOf" srcId="{17C2D8EF-DE72-1B4C-AABA-5D81EB091DC6}" destId="{29EC62A8-D8F5-2945-84DB-05E136B261E1}" srcOrd="0" destOrd="0" presId="urn:microsoft.com/office/officeart/2005/8/layout/arrow2"/>
    <dgm:cxn modelId="{F7A542C7-EA78-C046-8D3E-28F420E355B5}" type="presParOf" srcId="{17C2D8EF-DE72-1B4C-AABA-5D81EB091DC6}" destId="{5833FD89-C8BA-9D46-9CA6-656F2B07AD46}" srcOrd="1" destOrd="0" presId="urn:microsoft.com/office/officeart/2005/8/layout/arrow2"/>
    <dgm:cxn modelId="{8BFB5457-20AB-2C4F-BF4F-32D2686C1BBB}" type="presParOf" srcId="{17C2D8EF-DE72-1B4C-AABA-5D81EB091DC6}" destId="{44BBB682-792B-A348-A146-5F341E78A998}" srcOrd="2" destOrd="0" presId="urn:microsoft.com/office/officeart/2005/8/layout/arrow2"/>
    <dgm:cxn modelId="{8CFCE637-2CCF-FF4B-AE0A-B990945654D4}" type="presParOf" srcId="{17C2D8EF-DE72-1B4C-AABA-5D81EB091DC6}" destId="{BC6036D8-EA4A-3647-ACDD-73B4DC9E0AD9}" srcOrd="3" destOrd="0" presId="urn:microsoft.com/office/officeart/2005/8/layout/arrow2"/>
    <dgm:cxn modelId="{7F73EF1D-1EA7-0941-A933-CE1E519A0C4B}" type="presParOf" srcId="{17C2D8EF-DE72-1B4C-AABA-5D81EB091DC6}" destId="{7526917A-0343-D84D-AB6E-69C9C8F6997A}" srcOrd="4" destOrd="0" presId="urn:microsoft.com/office/officeart/2005/8/layout/arrow2"/>
    <dgm:cxn modelId="{3474D093-C706-C34B-9385-D7BA6AEFECD7}" type="presParOf" srcId="{17C2D8EF-DE72-1B4C-AABA-5D81EB091DC6}" destId="{7BC82A74-1919-BE41-8BB0-BE52E7C13AE3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EAD58FE-E958-4F57-B254-0ED7306E0F78}" type="doc">
      <dgm:prSet loTypeId="urn:microsoft.com/office/officeart/2005/8/layout/radial4" loCatId="relationship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fr-FR"/>
        </a:p>
      </dgm:t>
    </dgm:pt>
    <dgm:pt modelId="{417179CF-627E-499C-8307-9D5B5DE251C0}">
      <dgm:prSet phldrT="[Texte]"/>
      <dgm:spPr/>
      <dgm:t>
        <a:bodyPr/>
        <a:lstStyle/>
        <a:p>
          <a:r>
            <a:rPr lang="fr-FR" dirty="0" smtClean="0"/>
            <a:t> </a:t>
          </a:r>
          <a:endParaRPr lang="fr-FR" dirty="0"/>
        </a:p>
      </dgm:t>
    </dgm:pt>
    <dgm:pt modelId="{C10E520A-2B03-4EB1-9328-59B246996991}" type="parTrans" cxnId="{42BAEEDD-D1A0-447D-9079-2AB855D1429A}">
      <dgm:prSet/>
      <dgm:spPr/>
      <dgm:t>
        <a:bodyPr/>
        <a:lstStyle/>
        <a:p>
          <a:endParaRPr lang="fr-FR"/>
        </a:p>
      </dgm:t>
    </dgm:pt>
    <dgm:pt modelId="{C13DDE4A-D0F1-43FD-AC31-D960845C8331}" type="sibTrans" cxnId="{42BAEEDD-D1A0-447D-9079-2AB855D1429A}">
      <dgm:prSet/>
      <dgm:spPr/>
      <dgm:t>
        <a:bodyPr/>
        <a:lstStyle/>
        <a:p>
          <a:endParaRPr lang="fr-FR"/>
        </a:p>
      </dgm:t>
    </dgm:pt>
    <dgm:pt modelId="{2DF8873C-D070-43EC-BBC5-D7216677A0A2}">
      <dgm:prSet phldrT="[Texte]"/>
      <dgm:spPr/>
      <dgm:t>
        <a:bodyPr/>
        <a:lstStyle/>
        <a:p>
          <a:r>
            <a:rPr lang="fr-FR" b="1" dirty="0" smtClean="0"/>
            <a:t>Communication</a:t>
          </a:r>
          <a:endParaRPr lang="fr-FR" b="1" dirty="0"/>
        </a:p>
      </dgm:t>
    </dgm:pt>
    <dgm:pt modelId="{F4F1C73D-4B9E-44CD-AB57-4BA2D64BD00F}" type="parTrans" cxnId="{BC1D826D-3B40-4F5B-BBDE-DD3C3550984B}">
      <dgm:prSet/>
      <dgm:spPr/>
      <dgm:t>
        <a:bodyPr/>
        <a:lstStyle/>
        <a:p>
          <a:endParaRPr lang="fr-FR"/>
        </a:p>
      </dgm:t>
    </dgm:pt>
    <dgm:pt modelId="{5C282666-60A7-4ACA-B937-33B37F55A19A}" type="sibTrans" cxnId="{BC1D826D-3B40-4F5B-BBDE-DD3C3550984B}">
      <dgm:prSet/>
      <dgm:spPr/>
      <dgm:t>
        <a:bodyPr/>
        <a:lstStyle/>
        <a:p>
          <a:endParaRPr lang="fr-FR"/>
        </a:p>
      </dgm:t>
    </dgm:pt>
    <dgm:pt modelId="{9112A287-BB4A-4D5B-BB37-C67D3A26E653}">
      <dgm:prSet phldrT="[Texte]"/>
      <dgm:spPr/>
      <dgm:t>
        <a:bodyPr/>
        <a:lstStyle/>
        <a:p>
          <a:r>
            <a:rPr lang="fr-FR" b="1" dirty="0" smtClean="0">
              <a:solidFill>
                <a:srgbClr val="FF0000"/>
              </a:solidFill>
            </a:rPr>
            <a:t>Localisation</a:t>
          </a:r>
          <a:endParaRPr lang="fr-FR" b="1" dirty="0">
            <a:solidFill>
              <a:srgbClr val="FF0000"/>
            </a:solidFill>
          </a:endParaRPr>
        </a:p>
      </dgm:t>
    </dgm:pt>
    <dgm:pt modelId="{3ECEA080-F2EA-4C43-AE75-C09EF7912034}" type="parTrans" cxnId="{092510C1-CEDC-4DD3-902F-F524CB242E56}">
      <dgm:prSet/>
      <dgm:spPr/>
      <dgm:t>
        <a:bodyPr/>
        <a:lstStyle/>
        <a:p>
          <a:endParaRPr lang="fr-FR"/>
        </a:p>
      </dgm:t>
    </dgm:pt>
    <dgm:pt modelId="{BE8853A4-1EC4-4497-B362-67EE12633458}" type="sibTrans" cxnId="{092510C1-CEDC-4DD3-902F-F524CB242E56}">
      <dgm:prSet/>
      <dgm:spPr/>
      <dgm:t>
        <a:bodyPr/>
        <a:lstStyle/>
        <a:p>
          <a:endParaRPr lang="fr-FR"/>
        </a:p>
      </dgm:t>
    </dgm:pt>
    <dgm:pt modelId="{619D7BB7-C9DD-4BC5-9CD6-D3FC674C436B}">
      <dgm:prSet phldrT="[Texte]"/>
      <dgm:spPr/>
      <dgm:t>
        <a:bodyPr/>
        <a:lstStyle/>
        <a:p>
          <a:r>
            <a:rPr lang="fr-FR" dirty="0" smtClean="0"/>
            <a:t>V2V </a:t>
          </a:r>
          <a:endParaRPr lang="fr-FR" dirty="0"/>
        </a:p>
      </dgm:t>
    </dgm:pt>
    <dgm:pt modelId="{7ADC7F1A-016C-480F-8D54-0AD21913610E}" type="parTrans" cxnId="{28EF4649-4C08-44EE-BC19-763929D6346A}">
      <dgm:prSet/>
      <dgm:spPr/>
      <dgm:t>
        <a:bodyPr/>
        <a:lstStyle/>
        <a:p>
          <a:endParaRPr lang="fr-FR"/>
        </a:p>
      </dgm:t>
    </dgm:pt>
    <dgm:pt modelId="{12D3CCF3-76AC-4872-B97A-E1B93E433415}" type="sibTrans" cxnId="{28EF4649-4C08-44EE-BC19-763929D6346A}">
      <dgm:prSet/>
      <dgm:spPr/>
      <dgm:t>
        <a:bodyPr/>
        <a:lstStyle/>
        <a:p>
          <a:endParaRPr lang="fr-FR"/>
        </a:p>
      </dgm:t>
    </dgm:pt>
    <dgm:pt modelId="{9D7D849B-5251-4A5F-A687-91D3FB6FEF2B}">
      <dgm:prSet phldrT="[Texte]"/>
      <dgm:spPr/>
      <dgm:t>
        <a:bodyPr/>
        <a:lstStyle/>
        <a:p>
          <a:r>
            <a:rPr lang="fr-FR" dirty="0" smtClean="0"/>
            <a:t>V2I</a:t>
          </a:r>
          <a:endParaRPr lang="fr-FR" dirty="0"/>
        </a:p>
      </dgm:t>
    </dgm:pt>
    <dgm:pt modelId="{0C08D9E8-77E1-4D85-AF0A-9CDCA962FA7C}" type="parTrans" cxnId="{AE28A6A5-CC82-4D35-AFA4-4A0BC068AAC2}">
      <dgm:prSet/>
      <dgm:spPr/>
      <dgm:t>
        <a:bodyPr/>
        <a:lstStyle/>
        <a:p>
          <a:endParaRPr lang="fr-FR"/>
        </a:p>
      </dgm:t>
    </dgm:pt>
    <dgm:pt modelId="{B7848ECF-0D2D-41A8-B334-15B405F003DA}" type="sibTrans" cxnId="{AE28A6A5-CC82-4D35-AFA4-4A0BC068AAC2}">
      <dgm:prSet/>
      <dgm:spPr/>
      <dgm:t>
        <a:bodyPr/>
        <a:lstStyle/>
        <a:p>
          <a:endParaRPr lang="fr-FR"/>
        </a:p>
      </dgm:t>
    </dgm:pt>
    <dgm:pt modelId="{20A8A5CA-2221-4DF6-A7E9-732C6B77BAF1}">
      <dgm:prSet phldrT="[Texte]"/>
      <dgm:spPr/>
      <dgm:t>
        <a:bodyPr/>
        <a:lstStyle/>
        <a:p>
          <a:r>
            <a:rPr lang="fr-FR" dirty="0" smtClean="0"/>
            <a:t>PLC</a:t>
          </a:r>
          <a:endParaRPr lang="fr-FR" dirty="0"/>
        </a:p>
      </dgm:t>
    </dgm:pt>
    <dgm:pt modelId="{A2D2DA14-7810-4861-9286-1D0147E7E40B}" type="parTrans" cxnId="{D16F2635-2560-4E39-BFCC-06B721A20BDD}">
      <dgm:prSet/>
      <dgm:spPr/>
      <dgm:t>
        <a:bodyPr/>
        <a:lstStyle/>
        <a:p>
          <a:endParaRPr lang="fr-FR"/>
        </a:p>
      </dgm:t>
    </dgm:pt>
    <dgm:pt modelId="{A63BFF45-EE12-4F99-AF00-FEE0F0F29417}" type="sibTrans" cxnId="{D16F2635-2560-4E39-BFCC-06B721A20BDD}">
      <dgm:prSet/>
      <dgm:spPr/>
      <dgm:t>
        <a:bodyPr/>
        <a:lstStyle/>
        <a:p>
          <a:endParaRPr lang="fr-FR"/>
        </a:p>
      </dgm:t>
    </dgm:pt>
    <dgm:pt modelId="{2AD440D3-5CA1-4B44-84CA-C17E253554C3}">
      <dgm:prSet phldrT="[Texte]"/>
      <dgm:spPr/>
      <dgm:t>
        <a:bodyPr/>
        <a:lstStyle/>
        <a:p>
          <a:r>
            <a:rPr lang="fr-FR" dirty="0" smtClean="0">
              <a:solidFill>
                <a:srgbClr val="FF0000"/>
              </a:solidFill>
            </a:rPr>
            <a:t>Indoor</a:t>
          </a:r>
          <a:endParaRPr lang="fr-FR" dirty="0">
            <a:solidFill>
              <a:srgbClr val="FF0000"/>
            </a:solidFill>
          </a:endParaRPr>
        </a:p>
      </dgm:t>
    </dgm:pt>
    <dgm:pt modelId="{FB417878-C080-463F-8445-A1EAF428CBCD}" type="parTrans" cxnId="{3866E6F4-6C54-4568-A95A-CD021C5FDC6D}">
      <dgm:prSet/>
      <dgm:spPr/>
      <dgm:t>
        <a:bodyPr/>
        <a:lstStyle/>
        <a:p>
          <a:endParaRPr lang="fr-FR"/>
        </a:p>
      </dgm:t>
    </dgm:pt>
    <dgm:pt modelId="{7C637B60-6593-4A72-82F1-16259FF058C3}" type="sibTrans" cxnId="{3866E6F4-6C54-4568-A95A-CD021C5FDC6D}">
      <dgm:prSet/>
      <dgm:spPr/>
      <dgm:t>
        <a:bodyPr/>
        <a:lstStyle/>
        <a:p>
          <a:endParaRPr lang="fr-FR"/>
        </a:p>
      </dgm:t>
    </dgm:pt>
    <dgm:pt modelId="{C8A5B698-B11D-4EF7-8266-BADA81879C5C}">
      <dgm:prSet phldrT="[Texte]"/>
      <dgm:spPr/>
      <dgm:t>
        <a:bodyPr/>
        <a:lstStyle/>
        <a:p>
          <a:r>
            <a:rPr lang="fr-FR" dirty="0" err="1" smtClean="0">
              <a:solidFill>
                <a:srgbClr val="FF0000"/>
              </a:solidFill>
            </a:rPr>
            <a:t>Outdoor</a:t>
          </a:r>
          <a:endParaRPr lang="fr-FR" dirty="0">
            <a:solidFill>
              <a:srgbClr val="FF0000"/>
            </a:solidFill>
          </a:endParaRPr>
        </a:p>
      </dgm:t>
    </dgm:pt>
    <dgm:pt modelId="{197CD29D-F2D5-45C9-9849-981D95615005}" type="parTrans" cxnId="{6F257CFC-3F15-493B-8266-A43D685F3767}">
      <dgm:prSet/>
      <dgm:spPr/>
      <dgm:t>
        <a:bodyPr/>
        <a:lstStyle/>
        <a:p>
          <a:endParaRPr lang="fr-FR"/>
        </a:p>
      </dgm:t>
    </dgm:pt>
    <dgm:pt modelId="{ADF28EDC-BD2F-48AD-A87A-1E6D377CCBAF}" type="sibTrans" cxnId="{6F257CFC-3F15-493B-8266-A43D685F3767}">
      <dgm:prSet/>
      <dgm:spPr/>
      <dgm:t>
        <a:bodyPr/>
        <a:lstStyle/>
        <a:p>
          <a:endParaRPr lang="fr-FR"/>
        </a:p>
      </dgm:t>
    </dgm:pt>
    <dgm:pt modelId="{C6D03DA4-B399-4C65-83E9-12796F0617FB}">
      <dgm:prSet phldrT="[Texte]"/>
      <dgm:spPr/>
      <dgm:t>
        <a:bodyPr/>
        <a:lstStyle/>
        <a:p>
          <a:r>
            <a:rPr lang="fr-FR" dirty="0" smtClean="0">
              <a:solidFill>
                <a:srgbClr val="FF0000"/>
              </a:solidFill>
            </a:rPr>
            <a:t>GPS </a:t>
          </a:r>
          <a:endParaRPr lang="fr-FR" dirty="0">
            <a:solidFill>
              <a:srgbClr val="FF0000"/>
            </a:solidFill>
          </a:endParaRPr>
        </a:p>
      </dgm:t>
    </dgm:pt>
    <dgm:pt modelId="{2DA41CEE-467F-4683-BE82-832E24BCD8E8}" type="parTrans" cxnId="{6EBFA07A-760C-4331-B541-A7E96ED0ED31}">
      <dgm:prSet/>
      <dgm:spPr/>
      <dgm:t>
        <a:bodyPr/>
        <a:lstStyle/>
        <a:p>
          <a:endParaRPr lang="fr-FR"/>
        </a:p>
      </dgm:t>
    </dgm:pt>
    <dgm:pt modelId="{88EED03A-8EDC-4EFE-BE48-E0059559D13A}" type="sibTrans" cxnId="{6EBFA07A-760C-4331-B541-A7E96ED0ED31}">
      <dgm:prSet/>
      <dgm:spPr/>
      <dgm:t>
        <a:bodyPr/>
        <a:lstStyle/>
        <a:p>
          <a:endParaRPr lang="fr-FR"/>
        </a:p>
      </dgm:t>
    </dgm:pt>
    <dgm:pt modelId="{BC3423A6-FFEE-445D-B0A5-266B7BA0A61C}">
      <dgm:prSet phldrT="[Texte]"/>
      <dgm:spPr/>
      <dgm:t>
        <a:bodyPr/>
        <a:lstStyle/>
        <a:p>
          <a:r>
            <a:rPr lang="fr-FR" dirty="0" smtClean="0">
              <a:solidFill>
                <a:srgbClr val="FF0000"/>
              </a:solidFill>
            </a:rPr>
            <a:t>Radio localisation</a:t>
          </a:r>
          <a:endParaRPr lang="fr-FR" dirty="0">
            <a:solidFill>
              <a:srgbClr val="FF0000"/>
            </a:solidFill>
          </a:endParaRPr>
        </a:p>
      </dgm:t>
    </dgm:pt>
    <dgm:pt modelId="{A093718B-FD3A-420D-B00C-5556CCF77F0D}" type="parTrans" cxnId="{D32395B5-FF94-4F62-8EB5-3A68610F1F77}">
      <dgm:prSet/>
      <dgm:spPr/>
      <dgm:t>
        <a:bodyPr/>
        <a:lstStyle/>
        <a:p>
          <a:endParaRPr lang="fr-FR"/>
        </a:p>
      </dgm:t>
    </dgm:pt>
    <dgm:pt modelId="{90A8131C-1AA9-473E-A403-2DA013A6E342}" type="sibTrans" cxnId="{D32395B5-FF94-4F62-8EB5-3A68610F1F77}">
      <dgm:prSet/>
      <dgm:spPr/>
      <dgm:t>
        <a:bodyPr/>
        <a:lstStyle/>
        <a:p>
          <a:endParaRPr lang="fr-FR"/>
        </a:p>
      </dgm:t>
    </dgm:pt>
    <dgm:pt modelId="{34DFAEF6-AEC5-4E93-91E9-0948F6AF3420}">
      <dgm:prSet phldrT="[Texte]"/>
      <dgm:spPr/>
      <dgm:t>
        <a:bodyPr/>
        <a:lstStyle/>
        <a:p>
          <a:r>
            <a:rPr lang="fr-FR" b="1" dirty="0" smtClean="0"/>
            <a:t>Capteurs instrumentation diagnostic </a:t>
          </a:r>
          <a:endParaRPr lang="fr-FR" b="1" dirty="0"/>
        </a:p>
      </dgm:t>
    </dgm:pt>
    <dgm:pt modelId="{7AFB6CD2-43AA-4133-B9FD-55F3731F3517}" type="parTrans" cxnId="{C40CDA26-E8FF-48F3-8DF1-F3D27025B8F4}">
      <dgm:prSet/>
      <dgm:spPr/>
      <dgm:t>
        <a:bodyPr/>
        <a:lstStyle/>
        <a:p>
          <a:endParaRPr lang="fr-FR"/>
        </a:p>
      </dgm:t>
    </dgm:pt>
    <dgm:pt modelId="{D7B9E33C-0449-42A9-986D-5D4ABDFDF7AC}" type="sibTrans" cxnId="{C40CDA26-E8FF-48F3-8DF1-F3D27025B8F4}">
      <dgm:prSet/>
      <dgm:spPr/>
      <dgm:t>
        <a:bodyPr/>
        <a:lstStyle/>
        <a:p>
          <a:endParaRPr lang="fr-FR"/>
        </a:p>
      </dgm:t>
    </dgm:pt>
    <dgm:pt modelId="{135CFB73-D918-4509-9AAF-9A5526023DD2}">
      <dgm:prSet phldrT="[Texte]"/>
      <dgm:spPr/>
      <dgm:t>
        <a:bodyPr/>
        <a:lstStyle/>
        <a:p>
          <a:r>
            <a:rPr lang="fr-FR" dirty="0" smtClean="0"/>
            <a:t>radar</a:t>
          </a:r>
          <a:endParaRPr lang="fr-FR" dirty="0"/>
        </a:p>
      </dgm:t>
    </dgm:pt>
    <dgm:pt modelId="{ACACB1F5-4E05-4C54-887E-C85A9AA81376}" type="parTrans" cxnId="{6DBBFE25-DBEB-4FDA-8F4B-02FE76020961}">
      <dgm:prSet/>
      <dgm:spPr/>
      <dgm:t>
        <a:bodyPr/>
        <a:lstStyle/>
        <a:p>
          <a:endParaRPr lang="fr-FR"/>
        </a:p>
      </dgm:t>
    </dgm:pt>
    <dgm:pt modelId="{313591C7-4ABD-4EDD-B9F0-35DB1B5CD0F1}" type="sibTrans" cxnId="{6DBBFE25-DBEB-4FDA-8F4B-02FE76020961}">
      <dgm:prSet/>
      <dgm:spPr/>
      <dgm:t>
        <a:bodyPr/>
        <a:lstStyle/>
        <a:p>
          <a:endParaRPr lang="fr-FR"/>
        </a:p>
      </dgm:t>
    </dgm:pt>
    <dgm:pt modelId="{670876D2-395A-4DA8-B1A5-658DFC0813D6}">
      <dgm:prSet phldrT="[Texte]"/>
      <dgm:spPr/>
      <dgm:t>
        <a:bodyPr/>
        <a:lstStyle/>
        <a:p>
          <a:r>
            <a:rPr lang="fr-FR" dirty="0" smtClean="0"/>
            <a:t>Lidar caméra</a:t>
          </a:r>
          <a:endParaRPr lang="fr-FR" dirty="0"/>
        </a:p>
      </dgm:t>
    </dgm:pt>
    <dgm:pt modelId="{300F6AAD-3277-4733-BC61-A001971A08D8}" type="parTrans" cxnId="{A51B28C0-20AD-4E9C-835D-3C5F8F0BC062}">
      <dgm:prSet/>
      <dgm:spPr/>
      <dgm:t>
        <a:bodyPr/>
        <a:lstStyle/>
        <a:p>
          <a:endParaRPr lang="fr-FR"/>
        </a:p>
      </dgm:t>
    </dgm:pt>
    <dgm:pt modelId="{2937F857-1182-4292-B72E-C5EEA521A2EF}" type="sibTrans" cxnId="{A51B28C0-20AD-4E9C-835D-3C5F8F0BC062}">
      <dgm:prSet/>
      <dgm:spPr/>
      <dgm:t>
        <a:bodyPr/>
        <a:lstStyle/>
        <a:p>
          <a:endParaRPr lang="fr-FR"/>
        </a:p>
      </dgm:t>
    </dgm:pt>
    <dgm:pt modelId="{478E875A-6811-432C-BAEB-00E97B18C1A7}">
      <dgm:prSet phldrT="[Texte]"/>
      <dgm:spPr/>
      <dgm:t>
        <a:bodyPr/>
        <a:lstStyle/>
        <a:p>
          <a:r>
            <a:rPr lang="fr-FR" dirty="0" smtClean="0"/>
            <a:t>Intra-véhicules</a:t>
          </a:r>
          <a:endParaRPr lang="fr-FR" dirty="0"/>
        </a:p>
      </dgm:t>
    </dgm:pt>
    <dgm:pt modelId="{4BB6193C-BE55-44F8-9F5A-06B378BDD93A}" type="parTrans" cxnId="{207ECEDD-5468-497F-A095-0C6867CE8C9B}">
      <dgm:prSet/>
      <dgm:spPr/>
      <dgm:t>
        <a:bodyPr/>
        <a:lstStyle/>
        <a:p>
          <a:endParaRPr lang="fr-FR"/>
        </a:p>
      </dgm:t>
    </dgm:pt>
    <dgm:pt modelId="{CC9FEDD7-F477-4E65-872E-FC618165EB95}" type="sibTrans" cxnId="{207ECEDD-5468-497F-A095-0C6867CE8C9B}">
      <dgm:prSet/>
      <dgm:spPr/>
      <dgm:t>
        <a:bodyPr/>
        <a:lstStyle/>
        <a:p>
          <a:endParaRPr lang="fr-FR"/>
        </a:p>
      </dgm:t>
    </dgm:pt>
    <dgm:pt modelId="{F4F7543B-ADAE-4104-AF46-05BE1662582A}" type="pres">
      <dgm:prSet presAssocID="{7EAD58FE-E958-4F57-B254-0ED7306E0F78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64B61572-1FC3-421E-965C-8EE2E33208DD}" type="pres">
      <dgm:prSet presAssocID="{417179CF-627E-499C-8307-9D5B5DE251C0}" presName="centerShape" presStyleLbl="node0" presStyleIdx="0" presStyleCnt="1"/>
      <dgm:spPr/>
      <dgm:t>
        <a:bodyPr/>
        <a:lstStyle/>
        <a:p>
          <a:endParaRPr lang="fr-FR"/>
        </a:p>
      </dgm:t>
    </dgm:pt>
    <dgm:pt modelId="{8F49D913-DD4C-48E6-B61D-C866BC6CF148}" type="pres">
      <dgm:prSet presAssocID="{F4F1C73D-4B9E-44CD-AB57-4BA2D64BD00F}" presName="parTrans" presStyleLbl="bgSibTrans2D1" presStyleIdx="0" presStyleCnt="3"/>
      <dgm:spPr/>
      <dgm:t>
        <a:bodyPr/>
        <a:lstStyle/>
        <a:p>
          <a:endParaRPr lang="fr-FR"/>
        </a:p>
      </dgm:t>
    </dgm:pt>
    <dgm:pt modelId="{4A86B2D1-DA3E-4B27-911A-95FCC183269D}" type="pres">
      <dgm:prSet presAssocID="{2DF8873C-D070-43EC-BBC5-D7216677A0A2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D348854-0221-40F5-9738-DE7BB6A43775}" type="pres">
      <dgm:prSet presAssocID="{3ECEA080-F2EA-4C43-AE75-C09EF7912034}" presName="parTrans" presStyleLbl="bgSibTrans2D1" presStyleIdx="1" presStyleCnt="3"/>
      <dgm:spPr/>
      <dgm:t>
        <a:bodyPr/>
        <a:lstStyle/>
        <a:p>
          <a:endParaRPr lang="fr-FR"/>
        </a:p>
      </dgm:t>
    </dgm:pt>
    <dgm:pt modelId="{88288B66-BB78-49A9-896C-63FF38F83B70}" type="pres">
      <dgm:prSet presAssocID="{9112A287-BB4A-4D5B-BB37-C67D3A26E653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B568BFF-8415-4F88-9EF8-21419CEF18DA}" type="pres">
      <dgm:prSet presAssocID="{7AFB6CD2-43AA-4133-B9FD-55F3731F3517}" presName="parTrans" presStyleLbl="bgSibTrans2D1" presStyleIdx="2" presStyleCnt="3"/>
      <dgm:spPr/>
      <dgm:t>
        <a:bodyPr/>
        <a:lstStyle/>
        <a:p>
          <a:endParaRPr lang="fr-FR"/>
        </a:p>
      </dgm:t>
    </dgm:pt>
    <dgm:pt modelId="{7EA3CE61-8AE6-4A07-9751-EFEE90C74E07}" type="pres">
      <dgm:prSet presAssocID="{34DFAEF6-AEC5-4E93-91E9-0948F6AF3420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EA232D10-3C07-4244-8BC9-E7A6B7628659}" type="presOf" srcId="{619D7BB7-C9DD-4BC5-9CD6-D3FC674C436B}" destId="{4A86B2D1-DA3E-4B27-911A-95FCC183269D}" srcOrd="0" destOrd="1" presId="urn:microsoft.com/office/officeart/2005/8/layout/radial4"/>
    <dgm:cxn modelId="{5F257620-E4E2-854A-A76B-EEB0CA08504A}" type="presOf" srcId="{C8A5B698-B11D-4EF7-8266-BADA81879C5C}" destId="{88288B66-BB78-49A9-896C-63FF38F83B70}" srcOrd="0" destOrd="2" presId="urn:microsoft.com/office/officeart/2005/8/layout/radial4"/>
    <dgm:cxn modelId="{3866E6F4-6C54-4568-A95A-CD021C5FDC6D}" srcId="{9112A287-BB4A-4D5B-BB37-C67D3A26E653}" destId="{2AD440D3-5CA1-4B44-84CA-C17E253554C3}" srcOrd="0" destOrd="0" parTransId="{FB417878-C080-463F-8445-A1EAF428CBCD}" sibTransId="{7C637B60-6593-4A72-82F1-16259FF058C3}"/>
    <dgm:cxn modelId="{42BAEEDD-D1A0-447D-9079-2AB855D1429A}" srcId="{7EAD58FE-E958-4F57-B254-0ED7306E0F78}" destId="{417179CF-627E-499C-8307-9D5B5DE251C0}" srcOrd="0" destOrd="0" parTransId="{C10E520A-2B03-4EB1-9328-59B246996991}" sibTransId="{C13DDE4A-D0F1-43FD-AC31-D960845C8331}"/>
    <dgm:cxn modelId="{ACB43D34-FD2F-CC4A-B57E-43E98D61CD71}" type="presOf" srcId="{20A8A5CA-2221-4DF6-A7E9-732C6B77BAF1}" destId="{4A86B2D1-DA3E-4B27-911A-95FCC183269D}" srcOrd="0" destOrd="3" presId="urn:microsoft.com/office/officeart/2005/8/layout/radial4"/>
    <dgm:cxn modelId="{8C0944ED-92D3-784A-9B40-96CF39A0346D}" type="presOf" srcId="{2DF8873C-D070-43EC-BBC5-D7216677A0A2}" destId="{4A86B2D1-DA3E-4B27-911A-95FCC183269D}" srcOrd="0" destOrd="0" presId="urn:microsoft.com/office/officeart/2005/8/layout/radial4"/>
    <dgm:cxn modelId="{6DBBFE25-DBEB-4FDA-8F4B-02FE76020961}" srcId="{34DFAEF6-AEC5-4E93-91E9-0948F6AF3420}" destId="{135CFB73-D918-4509-9AAF-9A5526023DD2}" srcOrd="0" destOrd="0" parTransId="{ACACB1F5-4E05-4C54-887E-C85A9AA81376}" sibTransId="{313591C7-4ABD-4EDD-B9F0-35DB1B5CD0F1}"/>
    <dgm:cxn modelId="{BC1D826D-3B40-4F5B-BBDE-DD3C3550984B}" srcId="{417179CF-627E-499C-8307-9D5B5DE251C0}" destId="{2DF8873C-D070-43EC-BBC5-D7216677A0A2}" srcOrd="0" destOrd="0" parTransId="{F4F1C73D-4B9E-44CD-AB57-4BA2D64BD00F}" sibTransId="{5C282666-60A7-4ACA-B937-33B37F55A19A}"/>
    <dgm:cxn modelId="{28EF4649-4C08-44EE-BC19-763929D6346A}" srcId="{2DF8873C-D070-43EC-BBC5-D7216677A0A2}" destId="{619D7BB7-C9DD-4BC5-9CD6-D3FC674C436B}" srcOrd="0" destOrd="0" parTransId="{7ADC7F1A-016C-480F-8D54-0AD21913610E}" sibTransId="{12D3CCF3-76AC-4872-B97A-E1B93E433415}"/>
    <dgm:cxn modelId="{A7D56E70-F881-4A47-9A34-0D9BD13BEE49}" type="presOf" srcId="{F4F1C73D-4B9E-44CD-AB57-4BA2D64BD00F}" destId="{8F49D913-DD4C-48E6-B61D-C866BC6CF148}" srcOrd="0" destOrd="0" presId="urn:microsoft.com/office/officeart/2005/8/layout/radial4"/>
    <dgm:cxn modelId="{D32395B5-FF94-4F62-8EB5-3A68610F1F77}" srcId="{9112A287-BB4A-4D5B-BB37-C67D3A26E653}" destId="{BC3423A6-FFEE-445D-B0A5-266B7BA0A61C}" srcOrd="3" destOrd="0" parTransId="{A093718B-FD3A-420D-B00C-5556CCF77F0D}" sibTransId="{90A8131C-1AA9-473E-A403-2DA013A6E342}"/>
    <dgm:cxn modelId="{207ECEDD-5468-497F-A095-0C6867CE8C9B}" srcId="{2DF8873C-D070-43EC-BBC5-D7216677A0A2}" destId="{478E875A-6811-432C-BAEB-00E97B18C1A7}" srcOrd="3" destOrd="0" parTransId="{4BB6193C-BE55-44F8-9F5A-06B378BDD93A}" sibTransId="{CC9FEDD7-F477-4E65-872E-FC618165EB95}"/>
    <dgm:cxn modelId="{0FCD985E-736D-A64F-B2C3-679F5AD75658}" type="presOf" srcId="{C6D03DA4-B399-4C65-83E9-12796F0617FB}" destId="{88288B66-BB78-49A9-896C-63FF38F83B70}" srcOrd="0" destOrd="3" presId="urn:microsoft.com/office/officeart/2005/8/layout/radial4"/>
    <dgm:cxn modelId="{EA7C5CC9-E1E7-5A4F-8AF9-9874F1E47A38}" type="presOf" srcId="{2AD440D3-5CA1-4B44-84CA-C17E253554C3}" destId="{88288B66-BB78-49A9-896C-63FF38F83B70}" srcOrd="0" destOrd="1" presId="urn:microsoft.com/office/officeart/2005/8/layout/radial4"/>
    <dgm:cxn modelId="{C40CDA26-E8FF-48F3-8DF1-F3D27025B8F4}" srcId="{417179CF-627E-499C-8307-9D5B5DE251C0}" destId="{34DFAEF6-AEC5-4E93-91E9-0948F6AF3420}" srcOrd="2" destOrd="0" parTransId="{7AFB6CD2-43AA-4133-B9FD-55F3731F3517}" sibTransId="{D7B9E33C-0449-42A9-986D-5D4ABDFDF7AC}"/>
    <dgm:cxn modelId="{996D8C8B-7B82-BF4F-AA64-5E38D7732B73}" type="presOf" srcId="{34DFAEF6-AEC5-4E93-91E9-0948F6AF3420}" destId="{7EA3CE61-8AE6-4A07-9751-EFEE90C74E07}" srcOrd="0" destOrd="0" presId="urn:microsoft.com/office/officeart/2005/8/layout/radial4"/>
    <dgm:cxn modelId="{A51B28C0-20AD-4E9C-835D-3C5F8F0BC062}" srcId="{34DFAEF6-AEC5-4E93-91E9-0948F6AF3420}" destId="{670876D2-395A-4DA8-B1A5-658DFC0813D6}" srcOrd="1" destOrd="0" parTransId="{300F6AAD-3277-4733-BC61-A001971A08D8}" sibTransId="{2937F857-1182-4292-B72E-C5EEA521A2EF}"/>
    <dgm:cxn modelId="{AE28A6A5-CC82-4D35-AFA4-4A0BC068AAC2}" srcId="{2DF8873C-D070-43EC-BBC5-D7216677A0A2}" destId="{9D7D849B-5251-4A5F-A687-91D3FB6FEF2B}" srcOrd="1" destOrd="0" parTransId="{0C08D9E8-77E1-4D85-AF0A-9CDCA962FA7C}" sibTransId="{B7848ECF-0D2D-41A8-B334-15B405F003DA}"/>
    <dgm:cxn modelId="{EF54E9AA-BE53-A247-98B3-4219819CA270}" type="presOf" srcId="{478E875A-6811-432C-BAEB-00E97B18C1A7}" destId="{4A86B2D1-DA3E-4B27-911A-95FCC183269D}" srcOrd="0" destOrd="4" presId="urn:microsoft.com/office/officeart/2005/8/layout/radial4"/>
    <dgm:cxn modelId="{FB3CE433-B308-5C45-926D-796CFA0448F8}" type="presOf" srcId="{3ECEA080-F2EA-4C43-AE75-C09EF7912034}" destId="{CD348854-0221-40F5-9738-DE7BB6A43775}" srcOrd="0" destOrd="0" presId="urn:microsoft.com/office/officeart/2005/8/layout/radial4"/>
    <dgm:cxn modelId="{092510C1-CEDC-4DD3-902F-F524CB242E56}" srcId="{417179CF-627E-499C-8307-9D5B5DE251C0}" destId="{9112A287-BB4A-4D5B-BB37-C67D3A26E653}" srcOrd="1" destOrd="0" parTransId="{3ECEA080-F2EA-4C43-AE75-C09EF7912034}" sibTransId="{BE8853A4-1EC4-4497-B362-67EE12633458}"/>
    <dgm:cxn modelId="{C3664597-883A-5746-8611-0F3CD027BD39}" type="presOf" srcId="{135CFB73-D918-4509-9AAF-9A5526023DD2}" destId="{7EA3CE61-8AE6-4A07-9751-EFEE90C74E07}" srcOrd="0" destOrd="1" presId="urn:microsoft.com/office/officeart/2005/8/layout/radial4"/>
    <dgm:cxn modelId="{61DAE049-ED63-A24D-98EB-7CD86E3B0235}" type="presOf" srcId="{7EAD58FE-E958-4F57-B254-0ED7306E0F78}" destId="{F4F7543B-ADAE-4104-AF46-05BE1662582A}" srcOrd="0" destOrd="0" presId="urn:microsoft.com/office/officeart/2005/8/layout/radial4"/>
    <dgm:cxn modelId="{197F245C-34D2-924E-9E9A-EDD76C5D1856}" type="presOf" srcId="{9D7D849B-5251-4A5F-A687-91D3FB6FEF2B}" destId="{4A86B2D1-DA3E-4B27-911A-95FCC183269D}" srcOrd="0" destOrd="2" presId="urn:microsoft.com/office/officeart/2005/8/layout/radial4"/>
    <dgm:cxn modelId="{6EBFA07A-760C-4331-B541-A7E96ED0ED31}" srcId="{9112A287-BB4A-4D5B-BB37-C67D3A26E653}" destId="{C6D03DA4-B399-4C65-83E9-12796F0617FB}" srcOrd="2" destOrd="0" parTransId="{2DA41CEE-467F-4683-BE82-832E24BCD8E8}" sibTransId="{88EED03A-8EDC-4EFE-BE48-E0059559D13A}"/>
    <dgm:cxn modelId="{F59B85AE-63F9-0C40-87FC-D474526E21D4}" type="presOf" srcId="{9112A287-BB4A-4D5B-BB37-C67D3A26E653}" destId="{88288B66-BB78-49A9-896C-63FF38F83B70}" srcOrd="0" destOrd="0" presId="urn:microsoft.com/office/officeart/2005/8/layout/radial4"/>
    <dgm:cxn modelId="{C8C212F6-A285-DA47-B5F6-12B070742FA3}" type="presOf" srcId="{7AFB6CD2-43AA-4133-B9FD-55F3731F3517}" destId="{1B568BFF-8415-4F88-9EF8-21419CEF18DA}" srcOrd="0" destOrd="0" presId="urn:microsoft.com/office/officeart/2005/8/layout/radial4"/>
    <dgm:cxn modelId="{946D848F-5F56-2348-8282-0C33CCEBFBE9}" type="presOf" srcId="{670876D2-395A-4DA8-B1A5-658DFC0813D6}" destId="{7EA3CE61-8AE6-4A07-9751-EFEE90C74E07}" srcOrd="0" destOrd="2" presId="urn:microsoft.com/office/officeart/2005/8/layout/radial4"/>
    <dgm:cxn modelId="{30C0CE6C-2486-DA47-9C41-490526ABD1F2}" type="presOf" srcId="{BC3423A6-FFEE-445D-B0A5-266B7BA0A61C}" destId="{88288B66-BB78-49A9-896C-63FF38F83B70}" srcOrd="0" destOrd="4" presId="urn:microsoft.com/office/officeart/2005/8/layout/radial4"/>
    <dgm:cxn modelId="{6F257CFC-3F15-493B-8266-A43D685F3767}" srcId="{9112A287-BB4A-4D5B-BB37-C67D3A26E653}" destId="{C8A5B698-B11D-4EF7-8266-BADA81879C5C}" srcOrd="1" destOrd="0" parTransId="{197CD29D-F2D5-45C9-9849-981D95615005}" sibTransId="{ADF28EDC-BD2F-48AD-A87A-1E6D377CCBAF}"/>
    <dgm:cxn modelId="{D16F2635-2560-4E39-BFCC-06B721A20BDD}" srcId="{2DF8873C-D070-43EC-BBC5-D7216677A0A2}" destId="{20A8A5CA-2221-4DF6-A7E9-732C6B77BAF1}" srcOrd="2" destOrd="0" parTransId="{A2D2DA14-7810-4861-9286-1D0147E7E40B}" sibTransId="{A63BFF45-EE12-4F99-AF00-FEE0F0F29417}"/>
    <dgm:cxn modelId="{B0D5CE13-E3EA-EF47-B5D2-D674ACFB85F3}" type="presOf" srcId="{417179CF-627E-499C-8307-9D5B5DE251C0}" destId="{64B61572-1FC3-421E-965C-8EE2E33208DD}" srcOrd="0" destOrd="0" presId="urn:microsoft.com/office/officeart/2005/8/layout/radial4"/>
    <dgm:cxn modelId="{5BEDFB3F-709C-A74E-8200-65F32803B19E}" type="presParOf" srcId="{F4F7543B-ADAE-4104-AF46-05BE1662582A}" destId="{64B61572-1FC3-421E-965C-8EE2E33208DD}" srcOrd="0" destOrd="0" presId="urn:microsoft.com/office/officeart/2005/8/layout/radial4"/>
    <dgm:cxn modelId="{E40ABE50-9275-2A4F-82C8-136D6173D60F}" type="presParOf" srcId="{F4F7543B-ADAE-4104-AF46-05BE1662582A}" destId="{8F49D913-DD4C-48E6-B61D-C866BC6CF148}" srcOrd="1" destOrd="0" presId="urn:microsoft.com/office/officeart/2005/8/layout/radial4"/>
    <dgm:cxn modelId="{5E76806E-1072-AA46-9FDD-4753783BBC3F}" type="presParOf" srcId="{F4F7543B-ADAE-4104-AF46-05BE1662582A}" destId="{4A86B2D1-DA3E-4B27-911A-95FCC183269D}" srcOrd="2" destOrd="0" presId="urn:microsoft.com/office/officeart/2005/8/layout/radial4"/>
    <dgm:cxn modelId="{0D09D143-DAF0-1243-B6B1-8262FFCF2242}" type="presParOf" srcId="{F4F7543B-ADAE-4104-AF46-05BE1662582A}" destId="{CD348854-0221-40F5-9738-DE7BB6A43775}" srcOrd="3" destOrd="0" presId="urn:microsoft.com/office/officeart/2005/8/layout/radial4"/>
    <dgm:cxn modelId="{01AEB35B-BAAB-F44C-A34D-6667A57CEB39}" type="presParOf" srcId="{F4F7543B-ADAE-4104-AF46-05BE1662582A}" destId="{88288B66-BB78-49A9-896C-63FF38F83B70}" srcOrd="4" destOrd="0" presId="urn:microsoft.com/office/officeart/2005/8/layout/radial4"/>
    <dgm:cxn modelId="{D1F424BD-455E-6D46-80EA-94322E3BA9F2}" type="presParOf" srcId="{F4F7543B-ADAE-4104-AF46-05BE1662582A}" destId="{1B568BFF-8415-4F88-9EF8-21419CEF18DA}" srcOrd="5" destOrd="0" presId="urn:microsoft.com/office/officeart/2005/8/layout/radial4"/>
    <dgm:cxn modelId="{9B237D26-7784-3D4A-99E9-A52CD9AC4C21}" type="presParOf" srcId="{F4F7543B-ADAE-4104-AF46-05BE1662582A}" destId="{7EA3CE61-8AE6-4A07-9751-EFEE90C74E07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5B95AFE-A9E8-CE4B-9966-89349C7E8B99}" type="doc">
      <dgm:prSet loTypeId="urn:microsoft.com/office/officeart/2005/8/layout/arrow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B6F72B72-FEFC-1143-8126-B66B8453DAA3}">
      <dgm:prSet phldrT="[Texte]"/>
      <dgm:spPr/>
      <dgm:t>
        <a:bodyPr/>
        <a:lstStyle/>
        <a:p>
          <a:r>
            <a:rPr lang="fr-FR" dirty="0" smtClean="0"/>
            <a:t>2015</a:t>
          </a:r>
          <a:endParaRPr lang="fr-FR" dirty="0"/>
        </a:p>
      </dgm:t>
    </dgm:pt>
    <dgm:pt modelId="{784B7DDD-E57A-864C-8F9F-2256BE865440}" type="sibTrans" cxnId="{9A6BE8AC-65FC-254B-B0DA-ED2DB5B6AB39}">
      <dgm:prSet/>
      <dgm:spPr/>
      <dgm:t>
        <a:bodyPr/>
        <a:lstStyle/>
        <a:p>
          <a:endParaRPr lang="fr-FR"/>
        </a:p>
      </dgm:t>
    </dgm:pt>
    <dgm:pt modelId="{ECCC6A98-BE23-C946-8538-0F0D89B16A1C}" type="parTrans" cxnId="{9A6BE8AC-65FC-254B-B0DA-ED2DB5B6AB39}">
      <dgm:prSet/>
      <dgm:spPr/>
      <dgm:t>
        <a:bodyPr/>
        <a:lstStyle/>
        <a:p>
          <a:endParaRPr lang="fr-FR"/>
        </a:p>
      </dgm:t>
    </dgm:pt>
    <dgm:pt modelId="{C28487EA-6632-0145-988D-F01290DB62EE}">
      <dgm:prSet phldrT="[Texte]"/>
      <dgm:spPr/>
      <dgm:t>
        <a:bodyPr/>
        <a:lstStyle/>
        <a:p>
          <a:r>
            <a:rPr lang="fr-FR" dirty="0" smtClean="0"/>
            <a:t>2005</a:t>
          </a:r>
          <a:endParaRPr lang="fr-FR" dirty="0"/>
        </a:p>
      </dgm:t>
    </dgm:pt>
    <dgm:pt modelId="{D9C53E30-EB64-D649-9DA0-87DBD6E36165}" type="sibTrans" cxnId="{9A529985-B648-2A4F-BA57-0CE3FE19E2F7}">
      <dgm:prSet/>
      <dgm:spPr/>
      <dgm:t>
        <a:bodyPr/>
        <a:lstStyle/>
        <a:p>
          <a:endParaRPr lang="fr-FR"/>
        </a:p>
      </dgm:t>
    </dgm:pt>
    <dgm:pt modelId="{9606A073-79B4-0E48-A7FB-BA11428491A5}" type="parTrans" cxnId="{9A529985-B648-2A4F-BA57-0CE3FE19E2F7}">
      <dgm:prSet/>
      <dgm:spPr/>
      <dgm:t>
        <a:bodyPr/>
        <a:lstStyle/>
        <a:p>
          <a:endParaRPr lang="fr-FR"/>
        </a:p>
      </dgm:t>
    </dgm:pt>
    <dgm:pt modelId="{4EFE93B9-F2DF-CB44-9552-3A9580F0A035}">
      <dgm:prSet phldrT="[Texte]"/>
      <dgm:spPr/>
      <dgm:t>
        <a:bodyPr/>
        <a:lstStyle/>
        <a:p>
          <a:endParaRPr lang="fr-FR" dirty="0"/>
        </a:p>
      </dgm:t>
    </dgm:pt>
    <dgm:pt modelId="{61C3BD9A-E7A0-6F40-8B13-DE70F515EE7F}" type="sibTrans" cxnId="{1FBC9898-7D2F-8E45-A49B-339310DAFFCC}">
      <dgm:prSet/>
      <dgm:spPr/>
      <dgm:t>
        <a:bodyPr/>
        <a:lstStyle/>
        <a:p>
          <a:endParaRPr lang="fr-FR"/>
        </a:p>
      </dgm:t>
    </dgm:pt>
    <dgm:pt modelId="{AE1F3434-69E8-FB43-9DFC-8F0EA4140070}" type="parTrans" cxnId="{1FBC9898-7D2F-8E45-A49B-339310DAFFCC}">
      <dgm:prSet/>
      <dgm:spPr/>
      <dgm:t>
        <a:bodyPr/>
        <a:lstStyle/>
        <a:p>
          <a:endParaRPr lang="fr-FR"/>
        </a:p>
      </dgm:t>
    </dgm:pt>
    <dgm:pt modelId="{13C3B5E6-105E-5245-B5BB-89E695EB1714}" type="pres">
      <dgm:prSet presAssocID="{65B95AFE-A9E8-CE4B-9966-89349C7E8B99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C7D80E12-61EA-F142-838B-6818DC51AC2E}" type="pres">
      <dgm:prSet presAssocID="{65B95AFE-A9E8-CE4B-9966-89349C7E8B99}" presName="arrow" presStyleLbl="bgShp" presStyleIdx="0" presStyleCnt="1"/>
      <dgm:spPr/>
    </dgm:pt>
    <dgm:pt modelId="{17C2D8EF-DE72-1B4C-AABA-5D81EB091DC6}" type="pres">
      <dgm:prSet presAssocID="{65B95AFE-A9E8-CE4B-9966-89349C7E8B99}" presName="arrowDiagram3" presStyleCnt="0"/>
      <dgm:spPr/>
    </dgm:pt>
    <dgm:pt modelId="{29EC62A8-D8F5-2945-84DB-05E136B261E1}" type="pres">
      <dgm:prSet presAssocID="{4EFE93B9-F2DF-CB44-9552-3A9580F0A035}" presName="bullet3a" presStyleLbl="node1" presStyleIdx="0" presStyleCnt="3"/>
      <dgm:spPr/>
      <dgm:t>
        <a:bodyPr/>
        <a:lstStyle/>
        <a:p>
          <a:endParaRPr lang="fr-FR"/>
        </a:p>
      </dgm:t>
    </dgm:pt>
    <dgm:pt modelId="{5833FD89-C8BA-9D46-9CA6-656F2B07AD46}" type="pres">
      <dgm:prSet presAssocID="{4EFE93B9-F2DF-CB44-9552-3A9580F0A035}" presName="textBox3a" presStyleLbl="revTx" presStyleIdx="0" presStyleCnt="3" custScaleX="59189" custScaleY="34405" custLinFactNeighborX="-15536" custLinFactNeighborY="-3946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4BBB682-792B-A348-A146-5F341E78A998}" type="pres">
      <dgm:prSet presAssocID="{C28487EA-6632-0145-988D-F01290DB62EE}" presName="bullet3b" presStyleLbl="node1" presStyleIdx="1" presStyleCnt="3"/>
      <dgm:spPr/>
      <dgm:t>
        <a:bodyPr/>
        <a:lstStyle/>
        <a:p>
          <a:endParaRPr lang="fr-FR"/>
        </a:p>
      </dgm:t>
    </dgm:pt>
    <dgm:pt modelId="{BC6036D8-EA4A-3647-ACDD-73B4DC9E0AD9}" type="pres">
      <dgm:prSet presAssocID="{C28487EA-6632-0145-988D-F01290DB62EE}" presName="textBox3b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526917A-0343-D84D-AB6E-69C9C8F6997A}" type="pres">
      <dgm:prSet presAssocID="{B6F72B72-FEFC-1143-8126-B66B8453DAA3}" presName="bullet3c" presStyleLbl="node1" presStyleIdx="2" presStyleCnt="3"/>
      <dgm:spPr/>
      <dgm:t>
        <a:bodyPr/>
        <a:lstStyle/>
        <a:p>
          <a:endParaRPr lang="fr-FR"/>
        </a:p>
      </dgm:t>
    </dgm:pt>
    <dgm:pt modelId="{7BC82A74-1919-BE41-8BB0-BE52E7C13AE3}" type="pres">
      <dgm:prSet presAssocID="{B6F72B72-FEFC-1143-8126-B66B8453DAA3}" presName="textBox3c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EB228EB7-9D6A-1D46-82A0-99C71A86E939}" type="presOf" srcId="{B6F72B72-FEFC-1143-8126-B66B8453DAA3}" destId="{7BC82A74-1919-BE41-8BB0-BE52E7C13AE3}" srcOrd="0" destOrd="0" presId="urn:microsoft.com/office/officeart/2005/8/layout/arrow2"/>
    <dgm:cxn modelId="{1FBC9898-7D2F-8E45-A49B-339310DAFFCC}" srcId="{65B95AFE-A9E8-CE4B-9966-89349C7E8B99}" destId="{4EFE93B9-F2DF-CB44-9552-3A9580F0A035}" srcOrd="0" destOrd="0" parTransId="{AE1F3434-69E8-FB43-9DFC-8F0EA4140070}" sibTransId="{61C3BD9A-E7A0-6F40-8B13-DE70F515EE7F}"/>
    <dgm:cxn modelId="{ACC2A24E-2D4A-6C4B-A513-BB4BFA171A9C}" type="presOf" srcId="{C28487EA-6632-0145-988D-F01290DB62EE}" destId="{BC6036D8-EA4A-3647-ACDD-73B4DC9E0AD9}" srcOrd="0" destOrd="0" presId="urn:microsoft.com/office/officeart/2005/8/layout/arrow2"/>
    <dgm:cxn modelId="{86874657-C77E-7444-84C4-C9EA1BE87B44}" type="presOf" srcId="{65B95AFE-A9E8-CE4B-9966-89349C7E8B99}" destId="{13C3B5E6-105E-5245-B5BB-89E695EB1714}" srcOrd="0" destOrd="0" presId="urn:microsoft.com/office/officeart/2005/8/layout/arrow2"/>
    <dgm:cxn modelId="{026F60AB-A92D-0D45-95ED-44E2B064D396}" type="presOf" srcId="{4EFE93B9-F2DF-CB44-9552-3A9580F0A035}" destId="{5833FD89-C8BA-9D46-9CA6-656F2B07AD46}" srcOrd="0" destOrd="0" presId="urn:microsoft.com/office/officeart/2005/8/layout/arrow2"/>
    <dgm:cxn modelId="{9A6BE8AC-65FC-254B-B0DA-ED2DB5B6AB39}" srcId="{65B95AFE-A9E8-CE4B-9966-89349C7E8B99}" destId="{B6F72B72-FEFC-1143-8126-B66B8453DAA3}" srcOrd="2" destOrd="0" parTransId="{ECCC6A98-BE23-C946-8538-0F0D89B16A1C}" sibTransId="{784B7DDD-E57A-864C-8F9F-2256BE865440}"/>
    <dgm:cxn modelId="{9A529985-B648-2A4F-BA57-0CE3FE19E2F7}" srcId="{65B95AFE-A9E8-CE4B-9966-89349C7E8B99}" destId="{C28487EA-6632-0145-988D-F01290DB62EE}" srcOrd="1" destOrd="0" parTransId="{9606A073-79B4-0E48-A7FB-BA11428491A5}" sibTransId="{D9C53E30-EB64-D649-9DA0-87DBD6E36165}"/>
    <dgm:cxn modelId="{7F23D9E4-EC81-9E43-B319-C8D8B6F422BA}" type="presParOf" srcId="{13C3B5E6-105E-5245-B5BB-89E695EB1714}" destId="{C7D80E12-61EA-F142-838B-6818DC51AC2E}" srcOrd="0" destOrd="0" presId="urn:microsoft.com/office/officeart/2005/8/layout/arrow2"/>
    <dgm:cxn modelId="{9D36DB64-6100-054A-93B0-DE19510D8A04}" type="presParOf" srcId="{13C3B5E6-105E-5245-B5BB-89E695EB1714}" destId="{17C2D8EF-DE72-1B4C-AABA-5D81EB091DC6}" srcOrd="1" destOrd="0" presId="urn:microsoft.com/office/officeart/2005/8/layout/arrow2"/>
    <dgm:cxn modelId="{9CD12893-4060-0A49-ABFD-F3B0951AE1F3}" type="presParOf" srcId="{17C2D8EF-DE72-1B4C-AABA-5D81EB091DC6}" destId="{29EC62A8-D8F5-2945-84DB-05E136B261E1}" srcOrd="0" destOrd="0" presId="urn:microsoft.com/office/officeart/2005/8/layout/arrow2"/>
    <dgm:cxn modelId="{0E1DA6C6-CA10-A546-A6F0-5815FE2DFF45}" type="presParOf" srcId="{17C2D8EF-DE72-1B4C-AABA-5D81EB091DC6}" destId="{5833FD89-C8BA-9D46-9CA6-656F2B07AD46}" srcOrd="1" destOrd="0" presId="urn:microsoft.com/office/officeart/2005/8/layout/arrow2"/>
    <dgm:cxn modelId="{DCABB7FC-41C3-1B4F-8D78-BC5904465D46}" type="presParOf" srcId="{17C2D8EF-DE72-1B4C-AABA-5D81EB091DC6}" destId="{44BBB682-792B-A348-A146-5F341E78A998}" srcOrd="2" destOrd="0" presId="urn:microsoft.com/office/officeart/2005/8/layout/arrow2"/>
    <dgm:cxn modelId="{7FBF4B10-9A98-7849-A343-3CA17F417297}" type="presParOf" srcId="{17C2D8EF-DE72-1B4C-AABA-5D81EB091DC6}" destId="{BC6036D8-EA4A-3647-ACDD-73B4DC9E0AD9}" srcOrd="3" destOrd="0" presId="urn:microsoft.com/office/officeart/2005/8/layout/arrow2"/>
    <dgm:cxn modelId="{F8A6EEB7-4221-9342-B7FE-D89CC30ECB02}" type="presParOf" srcId="{17C2D8EF-DE72-1B4C-AABA-5D81EB091DC6}" destId="{7526917A-0343-D84D-AB6E-69C9C8F6997A}" srcOrd="4" destOrd="0" presId="urn:microsoft.com/office/officeart/2005/8/layout/arrow2"/>
    <dgm:cxn modelId="{EDE7947A-DCA7-0245-A9AD-C4A46DAFAC2B}" type="presParOf" srcId="{17C2D8EF-DE72-1B4C-AABA-5D81EB091DC6}" destId="{7BC82A74-1919-BE41-8BB0-BE52E7C13AE3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5B95AFE-A9E8-CE4B-9966-89349C7E8B99}" type="doc">
      <dgm:prSet loTypeId="urn:microsoft.com/office/officeart/2005/8/layout/arrow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B6F72B72-FEFC-1143-8126-B66B8453DAA3}">
      <dgm:prSet phldrT="[Texte]" custT="1"/>
      <dgm:spPr/>
      <dgm:t>
        <a:bodyPr/>
        <a:lstStyle/>
        <a:p>
          <a:r>
            <a:rPr lang="fr-FR" sz="3200" dirty="0" smtClean="0">
              <a:solidFill>
                <a:srgbClr val="FF0000"/>
              </a:solidFill>
            </a:rPr>
            <a:t>2015</a:t>
          </a:r>
          <a:endParaRPr lang="fr-FR" sz="3200" dirty="0">
            <a:solidFill>
              <a:srgbClr val="FF0000"/>
            </a:solidFill>
          </a:endParaRPr>
        </a:p>
      </dgm:t>
    </dgm:pt>
    <dgm:pt modelId="{784B7DDD-E57A-864C-8F9F-2256BE865440}" type="sibTrans" cxnId="{9A6BE8AC-65FC-254B-B0DA-ED2DB5B6AB39}">
      <dgm:prSet/>
      <dgm:spPr/>
      <dgm:t>
        <a:bodyPr/>
        <a:lstStyle/>
        <a:p>
          <a:endParaRPr lang="fr-FR"/>
        </a:p>
      </dgm:t>
    </dgm:pt>
    <dgm:pt modelId="{ECCC6A98-BE23-C946-8538-0F0D89B16A1C}" type="parTrans" cxnId="{9A6BE8AC-65FC-254B-B0DA-ED2DB5B6AB39}">
      <dgm:prSet/>
      <dgm:spPr/>
      <dgm:t>
        <a:bodyPr/>
        <a:lstStyle/>
        <a:p>
          <a:endParaRPr lang="fr-FR"/>
        </a:p>
      </dgm:t>
    </dgm:pt>
    <dgm:pt modelId="{4EFE93B9-F2DF-CB44-9552-3A9580F0A035}">
      <dgm:prSet phldrT="[Texte]"/>
      <dgm:spPr/>
      <dgm:t>
        <a:bodyPr/>
        <a:lstStyle/>
        <a:p>
          <a:endParaRPr lang="fr-FR" dirty="0">
            <a:solidFill>
              <a:srgbClr val="FF0000"/>
            </a:solidFill>
          </a:endParaRPr>
        </a:p>
      </dgm:t>
    </dgm:pt>
    <dgm:pt modelId="{61C3BD9A-E7A0-6F40-8B13-DE70F515EE7F}" type="sibTrans" cxnId="{1FBC9898-7D2F-8E45-A49B-339310DAFFCC}">
      <dgm:prSet/>
      <dgm:spPr/>
      <dgm:t>
        <a:bodyPr/>
        <a:lstStyle/>
        <a:p>
          <a:endParaRPr lang="fr-FR"/>
        </a:p>
      </dgm:t>
    </dgm:pt>
    <dgm:pt modelId="{AE1F3434-69E8-FB43-9DFC-8F0EA4140070}" type="parTrans" cxnId="{1FBC9898-7D2F-8E45-A49B-339310DAFFCC}">
      <dgm:prSet/>
      <dgm:spPr/>
      <dgm:t>
        <a:bodyPr/>
        <a:lstStyle/>
        <a:p>
          <a:endParaRPr lang="fr-FR"/>
        </a:p>
      </dgm:t>
    </dgm:pt>
    <dgm:pt modelId="{C28487EA-6632-0145-988D-F01290DB62EE}">
      <dgm:prSet phldrT="[Texte]"/>
      <dgm:spPr/>
      <dgm:t>
        <a:bodyPr/>
        <a:lstStyle/>
        <a:p>
          <a:endParaRPr lang="fr-FR" dirty="0">
            <a:solidFill>
              <a:srgbClr val="FF0000"/>
            </a:solidFill>
          </a:endParaRPr>
        </a:p>
      </dgm:t>
    </dgm:pt>
    <dgm:pt modelId="{D9C53E30-EB64-D649-9DA0-87DBD6E36165}" type="sibTrans" cxnId="{9A529985-B648-2A4F-BA57-0CE3FE19E2F7}">
      <dgm:prSet/>
      <dgm:spPr/>
      <dgm:t>
        <a:bodyPr/>
        <a:lstStyle/>
        <a:p>
          <a:endParaRPr lang="fr-FR"/>
        </a:p>
      </dgm:t>
    </dgm:pt>
    <dgm:pt modelId="{9606A073-79B4-0E48-A7FB-BA11428491A5}" type="parTrans" cxnId="{9A529985-B648-2A4F-BA57-0CE3FE19E2F7}">
      <dgm:prSet/>
      <dgm:spPr/>
      <dgm:t>
        <a:bodyPr/>
        <a:lstStyle/>
        <a:p>
          <a:endParaRPr lang="fr-FR"/>
        </a:p>
      </dgm:t>
    </dgm:pt>
    <dgm:pt modelId="{13C3B5E6-105E-5245-B5BB-89E695EB1714}" type="pres">
      <dgm:prSet presAssocID="{65B95AFE-A9E8-CE4B-9966-89349C7E8B99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C7D80E12-61EA-F142-838B-6818DC51AC2E}" type="pres">
      <dgm:prSet presAssocID="{65B95AFE-A9E8-CE4B-9966-89349C7E8B99}" presName="arrow" presStyleLbl="bgShp" presStyleIdx="0" presStyleCnt="1" custLinFactNeighborY="-1377"/>
      <dgm:spPr/>
      <dgm:t>
        <a:bodyPr/>
        <a:lstStyle/>
        <a:p>
          <a:endParaRPr lang="fr-FR"/>
        </a:p>
      </dgm:t>
    </dgm:pt>
    <dgm:pt modelId="{17C2D8EF-DE72-1B4C-AABA-5D81EB091DC6}" type="pres">
      <dgm:prSet presAssocID="{65B95AFE-A9E8-CE4B-9966-89349C7E8B99}" presName="arrowDiagram3" presStyleCnt="0"/>
      <dgm:spPr/>
    </dgm:pt>
    <dgm:pt modelId="{29EC62A8-D8F5-2945-84DB-05E136B261E1}" type="pres">
      <dgm:prSet presAssocID="{4EFE93B9-F2DF-CB44-9552-3A9580F0A035}" presName="bullet3a" presStyleLbl="node1" presStyleIdx="0" presStyleCnt="3"/>
      <dgm:spPr/>
      <dgm:t>
        <a:bodyPr/>
        <a:lstStyle/>
        <a:p>
          <a:endParaRPr lang="fr-FR"/>
        </a:p>
      </dgm:t>
    </dgm:pt>
    <dgm:pt modelId="{5833FD89-C8BA-9D46-9CA6-656F2B07AD46}" type="pres">
      <dgm:prSet presAssocID="{4EFE93B9-F2DF-CB44-9552-3A9580F0A035}" presName="textBox3a" presStyleLbl="revTx" presStyleIdx="0" presStyleCnt="3" custScaleX="79532" custScaleY="34405" custLinFactNeighborX="-15536" custLinFactNeighborY="-3946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4BBB682-792B-A348-A146-5F341E78A998}" type="pres">
      <dgm:prSet presAssocID="{C28487EA-6632-0145-988D-F01290DB62EE}" presName="bullet3b" presStyleLbl="node1" presStyleIdx="1" presStyleCnt="3"/>
      <dgm:spPr/>
      <dgm:t>
        <a:bodyPr/>
        <a:lstStyle/>
        <a:p>
          <a:endParaRPr lang="fr-FR"/>
        </a:p>
      </dgm:t>
    </dgm:pt>
    <dgm:pt modelId="{BC6036D8-EA4A-3647-ACDD-73B4DC9E0AD9}" type="pres">
      <dgm:prSet presAssocID="{C28487EA-6632-0145-988D-F01290DB62EE}" presName="textBox3b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526917A-0343-D84D-AB6E-69C9C8F6997A}" type="pres">
      <dgm:prSet presAssocID="{B6F72B72-FEFC-1143-8126-B66B8453DAA3}" presName="bullet3c" presStyleLbl="node1" presStyleIdx="2" presStyleCnt="3"/>
      <dgm:spPr/>
      <dgm:t>
        <a:bodyPr/>
        <a:lstStyle/>
        <a:p>
          <a:endParaRPr lang="fr-FR"/>
        </a:p>
      </dgm:t>
    </dgm:pt>
    <dgm:pt modelId="{7BC82A74-1919-BE41-8BB0-BE52E7C13AE3}" type="pres">
      <dgm:prSet presAssocID="{B6F72B72-FEFC-1143-8126-B66B8453DAA3}" presName="textBox3c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22F2078E-20E0-3344-B6C0-F223C6C7031B}" type="presOf" srcId="{4EFE93B9-F2DF-CB44-9552-3A9580F0A035}" destId="{5833FD89-C8BA-9D46-9CA6-656F2B07AD46}" srcOrd="0" destOrd="0" presId="urn:microsoft.com/office/officeart/2005/8/layout/arrow2"/>
    <dgm:cxn modelId="{1FBC9898-7D2F-8E45-A49B-339310DAFFCC}" srcId="{65B95AFE-A9E8-CE4B-9966-89349C7E8B99}" destId="{4EFE93B9-F2DF-CB44-9552-3A9580F0A035}" srcOrd="0" destOrd="0" parTransId="{AE1F3434-69E8-FB43-9DFC-8F0EA4140070}" sibTransId="{61C3BD9A-E7A0-6F40-8B13-DE70F515EE7F}"/>
    <dgm:cxn modelId="{3B1E2612-D5CA-7847-AB6E-C8342B36BB65}" type="presOf" srcId="{C28487EA-6632-0145-988D-F01290DB62EE}" destId="{BC6036D8-EA4A-3647-ACDD-73B4DC9E0AD9}" srcOrd="0" destOrd="0" presId="urn:microsoft.com/office/officeart/2005/8/layout/arrow2"/>
    <dgm:cxn modelId="{9A6BE8AC-65FC-254B-B0DA-ED2DB5B6AB39}" srcId="{65B95AFE-A9E8-CE4B-9966-89349C7E8B99}" destId="{B6F72B72-FEFC-1143-8126-B66B8453DAA3}" srcOrd="2" destOrd="0" parTransId="{ECCC6A98-BE23-C946-8538-0F0D89B16A1C}" sibTransId="{784B7DDD-E57A-864C-8F9F-2256BE865440}"/>
    <dgm:cxn modelId="{C654B558-1206-414B-9226-70760C766121}" type="presOf" srcId="{65B95AFE-A9E8-CE4B-9966-89349C7E8B99}" destId="{13C3B5E6-105E-5245-B5BB-89E695EB1714}" srcOrd="0" destOrd="0" presId="urn:microsoft.com/office/officeart/2005/8/layout/arrow2"/>
    <dgm:cxn modelId="{0DDCDF7E-052A-0545-9924-128540D3ECA2}" type="presOf" srcId="{B6F72B72-FEFC-1143-8126-B66B8453DAA3}" destId="{7BC82A74-1919-BE41-8BB0-BE52E7C13AE3}" srcOrd="0" destOrd="0" presId="urn:microsoft.com/office/officeart/2005/8/layout/arrow2"/>
    <dgm:cxn modelId="{9A529985-B648-2A4F-BA57-0CE3FE19E2F7}" srcId="{65B95AFE-A9E8-CE4B-9966-89349C7E8B99}" destId="{C28487EA-6632-0145-988D-F01290DB62EE}" srcOrd="1" destOrd="0" parTransId="{9606A073-79B4-0E48-A7FB-BA11428491A5}" sibTransId="{D9C53E30-EB64-D649-9DA0-87DBD6E36165}"/>
    <dgm:cxn modelId="{1C53878F-BD92-2540-85F9-C8BDBFA1EB4F}" type="presParOf" srcId="{13C3B5E6-105E-5245-B5BB-89E695EB1714}" destId="{C7D80E12-61EA-F142-838B-6818DC51AC2E}" srcOrd="0" destOrd="0" presId="urn:microsoft.com/office/officeart/2005/8/layout/arrow2"/>
    <dgm:cxn modelId="{C84E040B-3FDD-FA48-8324-DC14FCDFDF11}" type="presParOf" srcId="{13C3B5E6-105E-5245-B5BB-89E695EB1714}" destId="{17C2D8EF-DE72-1B4C-AABA-5D81EB091DC6}" srcOrd="1" destOrd="0" presId="urn:microsoft.com/office/officeart/2005/8/layout/arrow2"/>
    <dgm:cxn modelId="{22FC5CAA-60C5-7B4D-9567-3149851245D4}" type="presParOf" srcId="{17C2D8EF-DE72-1B4C-AABA-5D81EB091DC6}" destId="{29EC62A8-D8F5-2945-84DB-05E136B261E1}" srcOrd="0" destOrd="0" presId="urn:microsoft.com/office/officeart/2005/8/layout/arrow2"/>
    <dgm:cxn modelId="{F296BB66-13EF-474B-AABB-9EE1411E1C7E}" type="presParOf" srcId="{17C2D8EF-DE72-1B4C-AABA-5D81EB091DC6}" destId="{5833FD89-C8BA-9D46-9CA6-656F2B07AD46}" srcOrd="1" destOrd="0" presId="urn:microsoft.com/office/officeart/2005/8/layout/arrow2"/>
    <dgm:cxn modelId="{F358040D-5BC3-DA41-81D1-460DC955913A}" type="presParOf" srcId="{17C2D8EF-DE72-1B4C-AABA-5D81EB091DC6}" destId="{44BBB682-792B-A348-A146-5F341E78A998}" srcOrd="2" destOrd="0" presId="urn:microsoft.com/office/officeart/2005/8/layout/arrow2"/>
    <dgm:cxn modelId="{C7858860-4794-3F46-A8E7-C66D0FFF8CC3}" type="presParOf" srcId="{17C2D8EF-DE72-1B4C-AABA-5D81EB091DC6}" destId="{BC6036D8-EA4A-3647-ACDD-73B4DC9E0AD9}" srcOrd="3" destOrd="0" presId="urn:microsoft.com/office/officeart/2005/8/layout/arrow2"/>
    <dgm:cxn modelId="{B163B421-2903-834F-B9F1-8F9ACD21BF98}" type="presParOf" srcId="{17C2D8EF-DE72-1B4C-AABA-5D81EB091DC6}" destId="{7526917A-0343-D84D-AB6E-69C9C8F6997A}" srcOrd="4" destOrd="0" presId="urn:microsoft.com/office/officeart/2005/8/layout/arrow2"/>
    <dgm:cxn modelId="{4F9137F5-5C0B-CA43-BE71-6A700E214577}" type="presParOf" srcId="{17C2D8EF-DE72-1B4C-AABA-5D81EB091DC6}" destId="{7BC82A74-1919-BE41-8BB0-BE52E7C13AE3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5B95AFE-A9E8-CE4B-9966-89349C7E8B99}" type="doc">
      <dgm:prSet loTypeId="urn:microsoft.com/office/officeart/2005/8/layout/arrow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4EFE93B9-F2DF-CB44-9552-3A9580F0A035}">
      <dgm:prSet phldrT="[Texte]" custT="1"/>
      <dgm:spPr/>
      <dgm:t>
        <a:bodyPr/>
        <a:lstStyle/>
        <a:p>
          <a:endParaRPr lang="fr-FR" sz="3200" dirty="0">
            <a:solidFill>
              <a:srgbClr val="FF0000"/>
            </a:solidFill>
          </a:endParaRPr>
        </a:p>
      </dgm:t>
    </dgm:pt>
    <dgm:pt modelId="{AE1F3434-69E8-FB43-9DFC-8F0EA4140070}" type="parTrans" cxnId="{1FBC9898-7D2F-8E45-A49B-339310DAFFCC}">
      <dgm:prSet/>
      <dgm:spPr/>
      <dgm:t>
        <a:bodyPr/>
        <a:lstStyle/>
        <a:p>
          <a:endParaRPr lang="fr-FR"/>
        </a:p>
      </dgm:t>
    </dgm:pt>
    <dgm:pt modelId="{61C3BD9A-E7A0-6F40-8B13-DE70F515EE7F}" type="sibTrans" cxnId="{1FBC9898-7D2F-8E45-A49B-339310DAFFCC}">
      <dgm:prSet/>
      <dgm:spPr/>
      <dgm:t>
        <a:bodyPr/>
        <a:lstStyle/>
        <a:p>
          <a:endParaRPr lang="fr-FR"/>
        </a:p>
      </dgm:t>
    </dgm:pt>
    <dgm:pt modelId="{C28487EA-6632-0145-988D-F01290DB62EE}">
      <dgm:prSet phldrT="[Texte]" custT="1"/>
      <dgm:spPr/>
      <dgm:t>
        <a:bodyPr/>
        <a:lstStyle/>
        <a:p>
          <a:endParaRPr lang="fr-FR" sz="3200" dirty="0">
            <a:solidFill>
              <a:srgbClr val="FF0000"/>
            </a:solidFill>
          </a:endParaRPr>
        </a:p>
      </dgm:t>
    </dgm:pt>
    <dgm:pt modelId="{9606A073-79B4-0E48-A7FB-BA11428491A5}" type="parTrans" cxnId="{9A529985-B648-2A4F-BA57-0CE3FE19E2F7}">
      <dgm:prSet/>
      <dgm:spPr/>
      <dgm:t>
        <a:bodyPr/>
        <a:lstStyle/>
        <a:p>
          <a:endParaRPr lang="fr-FR"/>
        </a:p>
      </dgm:t>
    </dgm:pt>
    <dgm:pt modelId="{D9C53E30-EB64-D649-9DA0-87DBD6E36165}" type="sibTrans" cxnId="{9A529985-B648-2A4F-BA57-0CE3FE19E2F7}">
      <dgm:prSet/>
      <dgm:spPr/>
      <dgm:t>
        <a:bodyPr/>
        <a:lstStyle/>
        <a:p>
          <a:endParaRPr lang="fr-FR"/>
        </a:p>
      </dgm:t>
    </dgm:pt>
    <dgm:pt modelId="{B6F72B72-FEFC-1143-8126-B66B8453DAA3}">
      <dgm:prSet phldrT="[Texte]" custT="1"/>
      <dgm:spPr/>
      <dgm:t>
        <a:bodyPr/>
        <a:lstStyle/>
        <a:p>
          <a:r>
            <a:rPr lang="fr-FR" sz="3200" dirty="0" smtClean="0">
              <a:solidFill>
                <a:srgbClr val="FF0000"/>
              </a:solidFill>
            </a:rPr>
            <a:t>2015</a:t>
          </a:r>
          <a:endParaRPr lang="fr-FR" sz="3200" dirty="0">
            <a:solidFill>
              <a:srgbClr val="FF0000"/>
            </a:solidFill>
          </a:endParaRPr>
        </a:p>
      </dgm:t>
    </dgm:pt>
    <dgm:pt modelId="{ECCC6A98-BE23-C946-8538-0F0D89B16A1C}" type="parTrans" cxnId="{9A6BE8AC-65FC-254B-B0DA-ED2DB5B6AB39}">
      <dgm:prSet/>
      <dgm:spPr/>
      <dgm:t>
        <a:bodyPr/>
        <a:lstStyle/>
        <a:p>
          <a:endParaRPr lang="fr-FR"/>
        </a:p>
      </dgm:t>
    </dgm:pt>
    <dgm:pt modelId="{784B7DDD-E57A-864C-8F9F-2256BE865440}" type="sibTrans" cxnId="{9A6BE8AC-65FC-254B-B0DA-ED2DB5B6AB39}">
      <dgm:prSet/>
      <dgm:spPr/>
      <dgm:t>
        <a:bodyPr/>
        <a:lstStyle/>
        <a:p>
          <a:endParaRPr lang="fr-FR"/>
        </a:p>
      </dgm:t>
    </dgm:pt>
    <dgm:pt modelId="{13C3B5E6-105E-5245-B5BB-89E695EB1714}" type="pres">
      <dgm:prSet presAssocID="{65B95AFE-A9E8-CE4B-9966-89349C7E8B99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C7D80E12-61EA-F142-838B-6818DC51AC2E}" type="pres">
      <dgm:prSet presAssocID="{65B95AFE-A9E8-CE4B-9966-89349C7E8B99}" presName="arrow" presStyleLbl="bgShp" presStyleIdx="0" presStyleCnt="1"/>
      <dgm:spPr/>
    </dgm:pt>
    <dgm:pt modelId="{17C2D8EF-DE72-1B4C-AABA-5D81EB091DC6}" type="pres">
      <dgm:prSet presAssocID="{65B95AFE-A9E8-CE4B-9966-89349C7E8B99}" presName="arrowDiagram3" presStyleCnt="0"/>
      <dgm:spPr/>
    </dgm:pt>
    <dgm:pt modelId="{29EC62A8-D8F5-2945-84DB-05E136B261E1}" type="pres">
      <dgm:prSet presAssocID="{4EFE93B9-F2DF-CB44-9552-3A9580F0A035}" presName="bullet3a" presStyleLbl="node1" presStyleIdx="0" presStyleCnt="3"/>
      <dgm:spPr/>
      <dgm:t>
        <a:bodyPr/>
        <a:lstStyle/>
        <a:p>
          <a:endParaRPr lang="fr-FR"/>
        </a:p>
      </dgm:t>
    </dgm:pt>
    <dgm:pt modelId="{5833FD89-C8BA-9D46-9CA6-656F2B07AD46}" type="pres">
      <dgm:prSet presAssocID="{4EFE93B9-F2DF-CB44-9552-3A9580F0A035}" presName="textBox3a" presStyleLbl="revTx" presStyleIdx="0" presStyleCnt="3" custScaleX="59189" custScaleY="34405" custLinFactNeighborX="-15536" custLinFactNeighborY="-3946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4BBB682-792B-A348-A146-5F341E78A998}" type="pres">
      <dgm:prSet presAssocID="{C28487EA-6632-0145-988D-F01290DB62EE}" presName="bullet3b" presStyleLbl="node1" presStyleIdx="1" presStyleCnt="3" custLinFactNeighborY="-2578"/>
      <dgm:spPr/>
      <dgm:t>
        <a:bodyPr/>
        <a:lstStyle/>
        <a:p>
          <a:endParaRPr lang="fr-FR"/>
        </a:p>
      </dgm:t>
    </dgm:pt>
    <dgm:pt modelId="{BC6036D8-EA4A-3647-ACDD-73B4DC9E0AD9}" type="pres">
      <dgm:prSet presAssocID="{C28487EA-6632-0145-988D-F01290DB62EE}" presName="textBox3b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526917A-0343-D84D-AB6E-69C9C8F6997A}" type="pres">
      <dgm:prSet presAssocID="{B6F72B72-FEFC-1143-8126-B66B8453DAA3}" presName="bullet3c" presStyleLbl="node1" presStyleIdx="2" presStyleCnt="3"/>
      <dgm:spPr/>
      <dgm:t>
        <a:bodyPr/>
        <a:lstStyle/>
        <a:p>
          <a:endParaRPr lang="fr-FR"/>
        </a:p>
      </dgm:t>
    </dgm:pt>
    <dgm:pt modelId="{7BC82A74-1919-BE41-8BB0-BE52E7C13AE3}" type="pres">
      <dgm:prSet presAssocID="{B6F72B72-FEFC-1143-8126-B66B8453DAA3}" presName="textBox3c" presStyleLbl="revTx" presStyleIdx="2" presStyleCnt="3" custScaleX="68782" custScaleY="20838" custLinFactNeighborX="-1089" custLinFactNeighborY="-5498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9A529985-B648-2A4F-BA57-0CE3FE19E2F7}" srcId="{65B95AFE-A9E8-CE4B-9966-89349C7E8B99}" destId="{C28487EA-6632-0145-988D-F01290DB62EE}" srcOrd="1" destOrd="0" parTransId="{9606A073-79B4-0E48-A7FB-BA11428491A5}" sibTransId="{D9C53E30-EB64-D649-9DA0-87DBD6E36165}"/>
    <dgm:cxn modelId="{3FB3A01D-4A38-8347-A122-0EC298AB37B8}" type="presOf" srcId="{4EFE93B9-F2DF-CB44-9552-3A9580F0A035}" destId="{5833FD89-C8BA-9D46-9CA6-656F2B07AD46}" srcOrd="0" destOrd="0" presId="urn:microsoft.com/office/officeart/2005/8/layout/arrow2"/>
    <dgm:cxn modelId="{58C020BF-A85B-5944-AB51-B1EDA20482E3}" type="presOf" srcId="{65B95AFE-A9E8-CE4B-9966-89349C7E8B99}" destId="{13C3B5E6-105E-5245-B5BB-89E695EB1714}" srcOrd="0" destOrd="0" presId="urn:microsoft.com/office/officeart/2005/8/layout/arrow2"/>
    <dgm:cxn modelId="{9A6BE8AC-65FC-254B-B0DA-ED2DB5B6AB39}" srcId="{65B95AFE-A9E8-CE4B-9966-89349C7E8B99}" destId="{B6F72B72-FEFC-1143-8126-B66B8453DAA3}" srcOrd="2" destOrd="0" parTransId="{ECCC6A98-BE23-C946-8538-0F0D89B16A1C}" sibTransId="{784B7DDD-E57A-864C-8F9F-2256BE865440}"/>
    <dgm:cxn modelId="{1FBC9898-7D2F-8E45-A49B-339310DAFFCC}" srcId="{65B95AFE-A9E8-CE4B-9966-89349C7E8B99}" destId="{4EFE93B9-F2DF-CB44-9552-3A9580F0A035}" srcOrd="0" destOrd="0" parTransId="{AE1F3434-69E8-FB43-9DFC-8F0EA4140070}" sibTransId="{61C3BD9A-E7A0-6F40-8B13-DE70F515EE7F}"/>
    <dgm:cxn modelId="{00226B16-325F-9343-A5C0-0C23C825152D}" type="presOf" srcId="{B6F72B72-FEFC-1143-8126-B66B8453DAA3}" destId="{7BC82A74-1919-BE41-8BB0-BE52E7C13AE3}" srcOrd="0" destOrd="0" presId="urn:microsoft.com/office/officeart/2005/8/layout/arrow2"/>
    <dgm:cxn modelId="{10E6E3BF-7742-9B45-950F-377CF381B476}" type="presOf" srcId="{C28487EA-6632-0145-988D-F01290DB62EE}" destId="{BC6036D8-EA4A-3647-ACDD-73B4DC9E0AD9}" srcOrd="0" destOrd="0" presId="urn:microsoft.com/office/officeart/2005/8/layout/arrow2"/>
    <dgm:cxn modelId="{DE3E3DE5-ED40-864E-8A05-8F9E4A738F28}" type="presParOf" srcId="{13C3B5E6-105E-5245-B5BB-89E695EB1714}" destId="{C7D80E12-61EA-F142-838B-6818DC51AC2E}" srcOrd="0" destOrd="0" presId="urn:microsoft.com/office/officeart/2005/8/layout/arrow2"/>
    <dgm:cxn modelId="{63DC29F4-896C-1A42-8FEC-06673EA2C6A2}" type="presParOf" srcId="{13C3B5E6-105E-5245-B5BB-89E695EB1714}" destId="{17C2D8EF-DE72-1B4C-AABA-5D81EB091DC6}" srcOrd="1" destOrd="0" presId="urn:microsoft.com/office/officeart/2005/8/layout/arrow2"/>
    <dgm:cxn modelId="{73E96635-1009-1147-9B09-5FFE5565BE65}" type="presParOf" srcId="{17C2D8EF-DE72-1B4C-AABA-5D81EB091DC6}" destId="{29EC62A8-D8F5-2945-84DB-05E136B261E1}" srcOrd="0" destOrd="0" presId="urn:microsoft.com/office/officeart/2005/8/layout/arrow2"/>
    <dgm:cxn modelId="{D191CCE2-0E0B-F349-9B38-9C633EA4A06C}" type="presParOf" srcId="{17C2D8EF-DE72-1B4C-AABA-5D81EB091DC6}" destId="{5833FD89-C8BA-9D46-9CA6-656F2B07AD46}" srcOrd="1" destOrd="0" presId="urn:microsoft.com/office/officeart/2005/8/layout/arrow2"/>
    <dgm:cxn modelId="{8D9B68B9-5A13-D54A-9F55-7048AE02610A}" type="presParOf" srcId="{17C2D8EF-DE72-1B4C-AABA-5D81EB091DC6}" destId="{44BBB682-792B-A348-A146-5F341E78A998}" srcOrd="2" destOrd="0" presId="urn:microsoft.com/office/officeart/2005/8/layout/arrow2"/>
    <dgm:cxn modelId="{9466C728-3EBC-CE4C-8A7D-1F9B8465148D}" type="presParOf" srcId="{17C2D8EF-DE72-1B4C-AABA-5D81EB091DC6}" destId="{BC6036D8-EA4A-3647-ACDD-73B4DC9E0AD9}" srcOrd="3" destOrd="0" presId="urn:microsoft.com/office/officeart/2005/8/layout/arrow2"/>
    <dgm:cxn modelId="{4FBE7897-6416-C84F-8E3C-AD6CD224915E}" type="presParOf" srcId="{17C2D8EF-DE72-1B4C-AABA-5D81EB091DC6}" destId="{7526917A-0343-D84D-AB6E-69C9C8F6997A}" srcOrd="4" destOrd="0" presId="urn:microsoft.com/office/officeart/2005/8/layout/arrow2"/>
    <dgm:cxn modelId="{96BFBB5B-129F-1843-A98F-200E0406EB2E}" type="presParOf" srcId="{17C2D8EF-DE72-1B4C-AABA-5D81EB091DC6}" destId="{7BC82A74-1919-BE41-8BB0-BE52E7C13AE3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D80E12-61EA-F142-838B-6818DC51AC2E}">
      <dsp:nvSpPr>
        <dsp:cNvPr id="0" name=""/>
        <dsp:cNvSpPr/>
      </dsp:nvSpPr>
      <dsp:spPr>
        <a:xfrm>
          <a:off x="0" y="49505"/>
          <a:ext cx="8712968" cy="5445605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9EC62A8-D8F5-2945-84DB-05E136B261E1}">
      <dsp:nvSpPr>
        <dsp:cNvPr id="0" name=""/>
        <dsp:cNvSpPr/>
      </dsp:nvSpPr>
      <dsp:spPr>
        <a:xfrm>
          <a:off x="1106546" y="3808062"/>
          <a:ext cx="226537" cy="22653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833FD89-C8BA-9D46-9CA6-656F2B07AD46}">
      <dsp:nvSpPr>
        <dsp:cNvPr id="0" name=""/>
        <dsp:cNvSpPr/>
      </dsp:nvSpPr>
      <dsp:spPr>
        <a:xfrm>
          <a:off x="1318672" y="3816430"/>
          <a:ext cx="1201608" cy="5414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037" tIns="0" rIns="0" bIns="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200" kern="1200" dirty="0" smtClean="0">
              <a:solidFill>
                <a:srgbClr val="FF0000"/>
              </a:solidFill>
            </a:rPr>
            <a:t>1995</a:t>
          </a:r>
          <a:endParaRPr lang="fr-FR" sz="3200" kern="1200" dirty="0">
            <a:solidFill>
              <a:srgbClr val="FF0000"/>
            </a:solidFill>
          </a:endParaRPr>
        </a:p>
      </dsp:txBody>
      <dsp:txXfrm>
        <a:off x="1318672" y="3816430"/>
        <a:ext cx="1201608" cy="541458"/>
      </dsp:txXfrm>
    </dsp:sp>
    <dsp:sp modelId="{44BBB682-792B-A348-A146-5F341E78A998}">
      <dsp:nvSpPr>
        <dsp:cNvPr id="0" name=""/>
        <dsp:cNvSpPr/>
      </dsp:nvSpPr>
      <dsp:spPr>
        <a:xfrm>
          <a:off x="3106173" y="2327946"/>
          <a:ext cx="409509" cy="40950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C6036D8-EA4A-3647-ACDD-73B4DC9E0AD9}">
      <dsp:nvSpPr>
        <dsp:cNvPr id="0" name=""/>
        <dsp:cNvSpPr/>
      </dsp:nvSpPr>
      <dsp:spPr>
        <a:xfrm>
          <a:off x="3310927" y="2532701"/>
          <a:ext cx="2091112" cy="29624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6991" tIns="0" rIns="0" bIns="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3200" kern="1200" dirty="0">
            <a:solidFill>
              <a:srgbClr val="FF0000"/>
            </a:solidFill>
          </a:endParaRPr>
        </a:p>
      </dsp:txBody>
      <dsp:txXfrm>
        <a:off x="3310927" y="2532701"/>
        <a:ext cx="2091112" cy="2962409"/>
      </dsp:txXfrm>
    </dsp:sp>
    <dsp:sp modelId="{7526917A-0343-D84D-AB6E-69C9C8F6997A}">
      <dsp:nvSpPr>
        <dsp:cNvPr id="0" name=""/>
        <dsp:cNvSpPr/>
      </dsp:nvSpPr>
      <dsp:spPr>
        <a:xfrm>
          <a:off x="5510952" y="1427243"/>
          <a:ext cx="566342" cy="56634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C82A74-1919-BE41-8BB0-BE52E7C13AE3}">
      <dsp:nvSpPr>
        <dsp:cNvPr id="0" name=""/>
        <dsp:cNvSpPr/>
      </dsp:nvSpPr>
      <dsp:spPr>
        <a:xfrm>
          <a:off x="5794123" y="1710415"/>
          <a:ext cx="2091112" cy="37846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0093" tIns="0" rIns="0" bIns="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200" kern="1200" dirty="0" smtClean="0"/>
            <a:t>2015</a:t>
          </a:r>
          <a:endParaRPr lang="fr-FR" sz="3200" kern="1200" dirty="0"/>
        </a:p>
      </dsp:txBody>
      <dsp:txXfrm>
        <a:off x="5794123" y="1710415"/>
        <a:ext cx="2091112" cy="378469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D80E12-61EA-F142-838B-6818DC51AC2E}">
      <dsp:nvSpPr>
        <dsp:cNvPr id="0" name=""/>
        <dsp:cNvSpPr/>
      </dsp:nvSpPr>
      <dsp:spPr>
        <a:xfrm>
          <a:off x="0" y="49505"/>
          <a:ext cx="8712968" cy="5445605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9EC62A8-D8F5-2945-84DB-05E136B261E1}">
      <dsp:nvSpPr>
        <dsp:cNvPr id="0" name=""/>
        <dsp:cNvSpPr/>
      </dsp:nvSpPr>
      <dsp:spPr>
        <a:xfrm>
          <a:off x="1106546" y="3808062"/>
          <a:ext cx="226537" cy="22653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833FD89-C8BA-9D46-9CA6-656F2B07AD46}">
      <dsp:nvSpPr>
        <dsp:cNvPr id="0" name=""/>
        <dsp:cNvSpPr/>
      </dsp:nvSpPr>
      <dsp:spPr>
        <a:xfrm>
          <a:off x="1318672" y="3816430"/>
          <a:ext cx="1201608" cy="5414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037" tIns="0" rIns="0" bIns="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200" kern="1200" dirty="0" smtClean="0">
              <a:solidFill>
                <a:srgbClr val="FF0000"/>
              </a:solidFill>
            </a:rPr>
            <a:t>1990</a:t>
          </a:r>
          <a:endParaRPr lang="fr-FR" sz="3200" kern="1200" dirty="0">
            <a:solidFill>
              <a:srgbClr val="FF0000"/>
            </a:solidFill>
          </a:endParaRPr>
        </a:p>
      </dsp:txBody>
      <dsp:txXfrm>
        <a:off x="1318672" y="3816430"/>
        <a:ext cx="1201608" cy="541458"/>
      </dsp:txXfrm>
    </dsp:sp>
    <dsp:sp modelId="{44BBB682-792B-A348-A146-5F341E78A998}">
      <dsp:nvSpPr>
        <dsp:cNvPr id="0" name=""/>
        <dsp:cNvSpPr/>
      </dsp:nvSpPr>
      <dsp:spPr>
        <a:xfrm>
          <a:off x="3106173" y="2327946"/>
          <a:ext cx="409509" cy="40950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C6036D8-EA4A-3647-ACDD-73B4DC9E0AD9}">
      <dsp:nvSpPr>
        <dsp:cNvPr id="0" name=""/>
        <dsp:cNvSpPr/>
      </dsp:nvSpPr>
      <dsp:spPr>
        <a:xfrm>
          <a:off x="2402841" y="1656198"/>
          <a:ext cx="2091112" cy="951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6991" tIns="0" rIns="0" bIns="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200" kern="1200" dirty="0" smtClean="0">
              <a:solidFill>
                <a:srgbClr val="FF0000"/>
              </a:solidFill>
            </a:rPr>
            <a:t>2005</a:t>
          </a:r>
          <a:endParaRPr lang="fr-FR" sz="3200" kern="1200" dirty="0">
            <a:solidFill>
              <a:srgbClr val="FF0000"/>
            </a:solidFill>
          </a:endParaRPr>
        </a:p>
      </dsp:txBody>
      <dsp:txXfrm>
        <a:off x="2402841" y="1656198"/>
        <a:ext cx="2091112" cy="951140"/>
      </dsp:txXfrm>
    </dsp:sp>
    <dsp:sp modelId="{7526917A-0343-D84D-AB6E-69C9C8F6997A}">
      <dsp:nvSpPr>
        <dsp:cNvPr id="0" name=""/>
        <dsp:cNvSpPr/>
      </dsp:nvSpPr>
      <dsp:spPr>
        <a:xfrm>
          <a:off x="5510952" y="1427243"/>
          <a:ext cx="566342" cy="56634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C82A74-1919-BE41-8BB0-BE52E7C13AE3}">
      <dsp:nvSpPr>
        <dsp:cNvPr id="0" name=""/>
        <dsp:cNvSpPr/>
      </dsp:nvSpPr>
      <dsp:spPr>
        <a:xfrm>
          <a:off x="5794123" y="1710415"/>
          <a:ext cx="2091112" cy="37846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0093" tIns="0" rIns="0" bIns="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200" kern="1200" dirty="0" smtClean="0"/>
            <a:t>2015</a:t>
          </a:r>
          <a:endParaRPr lang="fr-FR" sz="3200" kern="1200" dirty="0"/>
        </a:p>
      </dsp:txBody>
      <dsp:txXfrm>
        <a:off x="5794123" y="1710415"/>
        <a:ext cx="2091112" cy="378469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D80E12-61EA-F142-838B-6818DC51AC2E}">
      <dsp:nvSpPr>
        <dsp:cNvPr id="0" name=""/>
        <dsp:cNvSpPr/>
      </dsp:nvSpPr>
      <dsp:spPr>
        <a:xfrm>
          <a:off x="287367" y="0"/>
          <a:ext cx="8365729" cy="5228581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9EC62A8-D8F5-2945-84DB-05E136B261E1}">
      <dsp:nvSpPr>
        <dsp:cNvPr id="0" name=""/>
        <dsp:cNvSpPr/>
      </dsp:nvSpPr>
      <dsp:spPr>
        <a:xfrm>
          <a:off x="720081" y="4325093"/>
          <a:ext cx="217508" cy="217508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833FD89-C8BA-9D46-9CA6-656F2B07AD46}">
      <dsp:nvSpPr>
        <dsp:cNvPr id="0" name=""/>
        <dsp:cNvSpPr/>
      </dsp:nvSpPr>
      <dsp:spPr>
        <a:xfrm>
          <a:off x="1008106" y="3955868"/>
          <a:ext cx="1550249" cy="519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253" tIns="0" rIns="0" bIns="0" numCol="1" spcCol="1270" anchor="t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700" kern="1200" dirty="0" smtClean="0">
              <a:solidFill>
                <a:srgbClr val="FF0000"/>
              </a:solidFill>
            </a:rPr>
            <a:t>2004</a:t>
          </a:r>
          <a:endParaRPr lang="fr-FR" sz="3700" kern="1200" dirty="0">
            <a:solidFill>
              <a:srgbClr val="FF0000"/>
            </a:solidFill>
          </a:endParaRPr>
        </a:p>
      </dsp:txBody>
      <dsp:txXfrm>
        <a:off x="1008106" y="3955868"/>
        <a:ext cx="1550249" cy="519880"/>
      </dsp:txXfrm>
    </dsp:sp>
    <dsp:sp modelId="{44BBB682-792B-A348-A146-5F341E78A998}">
      <dsp:nvSpPr>
        <dsp:cNvPr id="0" name=""/>
        <dsp:cNvSpPr/>
      </dsp:nvSpPr>
      <dsp:spPr>
        <a:xfrm>
          <a:off x="3269750" y="2187638"/>
          <a:ext cx="393189" cy="39318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C6036D8-EA4A-3647-ACDD-73B4DC9E0AD9}">
      <dsp:nvSpPr>
        <dsp:cNvPr id="0" name=""/>
        <dsp:cNvSpPr/>
      </dsp:nvSpPr>
      <dsp:spPr>
        <a:xfrm>
          <a:off x="3466344" y="2384232"/>
          <a:ext cx="2007775" cy="28443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8343" tIns="0" rIns="0" bIns="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200" kern="1200" dirty="0" smtClean="0">
              <a:solidFill>
                <a:srgbClr val="FF0000"/>
              </a:solidFill>
            </a:rPr>
            <a:t>2012</a:t>
          </a:r>
          <a:endParaRPr lang="fr-FR" sz="3200" kern="1200" dirty="0">
            <a:solidFill>
              <a:srgbClr val="FF0000"/>
            </a:solidFill>
          </a:endParaRPr>
        </a:p>
      </dsp:txBody>
      <dsp:txXfrm>
        <a:off x="3466344" y="2384232"/>
        <a:ext cx="2007775" cy="2844348"/>
      </dsp:txXfrm>
    </dsp:sp>
    <dsp:sp modelId="{7526917A-0343-D84D-AB6E-69C9C8F6997A}">
      <dsp:nvSpPr>
        <dsp:cNvPr id="0" name=""/>
        <dsp:cNvSpPr/>
      </dsp:nvSpPr>
      <dsp:spPr>
        <a:xfrm>
          <a:off x="5578691" y="1322830"/>
          <a:ext cx="543772" cy="54377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C82A74-1919-BE41-8BB0-BE52E7C13AE3}">
      <dsp:nvSpPr>
        <dsp:cNvPr id="0" name=""/>
        <dsp:cNvSpPr/>
      </dsp:nvSpPr>
      <dsp:spPr>
        <a:xfrm>
          <a:off x="5850577" y="1594717"/>
          <a:ext cx="2007775" cy="36338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8134" tIns="0" rIns="0" bIns="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200" kern="1200" dirty="0" smtClean="0">
              <a:solidFill>
                <a:srgbClr val="FF0000"/>
              </a:solidFill>
            </a:rPr>
            <a:t>2015</a:t>
          </a:r>
          <a:endParaRPr lang="fr-FR" sz="3200" kern="1200" dirty="0">
            <a:solidFill>
              <a:srgbClr val="FF0000"/>
            </a:solidFill>
          </a:endParaRPr>
        </a:p>
      </dsp:txBody>
      <dsp:txXfrm>
        <a:off x="5850577" y="1594717"/>
        <a:ext cx="2007775" cy="363386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B61572-1FC3-421E-965C-8EE2E33208DD}">
      <dsp:nvSpPr>
        <dsp:cNvPr id="0" name=""/>
        <dsp:cNvSpPr/>
      </dsp:nvSpPr>
      <dsp:spPr>
        <a:xfrm>
          <a:off x="1739262" y="2108291"/>
          <a:ext cx="1604251" cy="160425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6500" kern="1200" dirty="0" smtClean="0"/>
            <a:t> </a:t>
          </a:r>
          <a:endParaRPr lang="fr-FR" sz="6500" kern="1200" dirty="0"/>
        </a:p>
      </dsp:txBody>
      <dsp:txXfrm>
        <a:off x="1974199" y="2343228"/>
        <a:ext cx="1134377" cy="1134377"/>
      </dsp:txXfrm>
    </dsp:sp>
    <dsp:sp modelId="{8F49D913-DD4C-48E6-B61D-C866BC6CF148}">
      <dsp:nvSpPr>
        <dsp:cNvPr id="0" name=""/>
        <dsp:cNvSpPr/>
      </dsp:nvSpPr>
      <dsp:spPr>
        <a:xfrm rot="12900000">
          <a:off x="646570" y="1807740"/>
          <a:ext cx="1293030" cy="457211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86B2D1-DA3E-4B27-911A-95FCC183269D}">
      <dsp:nvSpPr>
        <dsp:cNvPr id="0" name=""/>
        <dsp:cNvSpPr/>
      </dsp:nvSpPr>
      <dsp:spPr>
        <a:xfrm>
          <a:off x="1471" y="1055904"/>
          <a:ext cx="1524038" cy="121923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b="1" kern="1200" dirty="0" smtClean="0"/>
            <a:t>Communication</a:t>
          </a:r>
          <a:endParaRPr lang="fr-FR" sz="1500" b="1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200" kern="1200" dirty="0" smtClean="0"/>
            <a:t>V2V </a:t>
          </a:r>
          <a:endParaRPr lang="fr-F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200" kern="1200" dirty="0" smtClean="0"/>
            <a:t>V2I</a:t>
          </a:r>
          <a:endParaRPr lang="fr-F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200" kern="1200" dirty="0" smtClean="0"/>
            <a:t>PLC</a:t>
          </a:r>
          <a:endParaRPr lang="fr-F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200" kern="1200" dirty="0" smtClean="0"/>
            <a:t>Intra-véhicules</a:t>
          </a:r>
          <a:endParaRPr lang="fr-FR" sz="1200" kern="1200" dirty="0"/>
        </a:p>
      </dsp:txBody>
      <dsp:txXfrm>
        <a:off x="37181" y="1091614"/>
        <a:ext cx="1452618" cy="1147811"/>
      </dsp:txXfrm>
    </dsp:sp>
    <dsp:sp modelId="{CD348854-0221-40F5-9738-DE7BB6A43775}">
      <dsp:nvSpPr>
        <dsp:cNvPr id="0" name=""/>
        <dsp:cNvSpPr/>
      </dsp:nvSpPr>
      <dsp:spPr>
        <a:xfrm rot="16200000">
          <a:off x="1894873" y="1157914"/>
          <a:ext cx="1293030" cy="457211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288B66-BB78-49A9-896C-63FF38F83B70}">
      <dsp:nvSpPr>
        <dsp:cNvPr id="0" name=""/>
        <dsp:cNvSpPr/>
      </dsp:nvSpPr>
      <dsp:spPr>
        <a:xfrm>
          <a:off x="1779369" y="130389"/>
          <a:ext cx="1524038" cy="121923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b="1" kern="1200" dirty="0" smtClean="0">
              <a:solidFill>
                <a:srgbClr val="FF0000"/>
              </a:solidFill>
            </a:rPr>
            <a:t>Localisation</a:t>
          </a:r>
          <a:endParaRPr lang="fr-FR" sz="1500" b="1" kern="1200" dirty="0">
            <a:solidFill>
              <a:srgbClr val="FF0000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200" kern="1200" dirty="0" smtClean="0">
              <a:solidFill>
                <a:srgbClr val="FF0000"/>
              </a:solidFill>
            </a:rPr>
            <a:t>Indoor</a:t>
          </a:r>
          <a:endParaRPr lang="fr-FR" sz="1200" kern="1200" dirty="0">
            <a:solidFill>
              <a:srgbClr val="FF0000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200" kern="1200" dirty="0" err="1" smtClean="0">
              <a:solidFill>
                <a:srgbClr val="FF0000"/>
              </a:solidFill>
            </a:rPr>
            <a:t>Outdoor</a:t>
          </a:r>
          <a:endParaRPr lang="fr-FR" sz="1200" kern="1200" dirty="0">
            <a:solidFill>
              <a:srgbClr val="FF0000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200" kern="1200" dirty="0" smtClean="0">
              <a:solidFill>
                <a:srgbClr val="FF0000"/>
              </a:solidFill>
            </a:rPr>
            <a:t>GPS </a:t>
          </a:r>
          <a:endParaRPr lang="fr-FR" sz="1200" kern="1200" dirty="0">
            <a:solidFill>
              <a:srgbClr val="FF0000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200" kern="1200" dirty="0" smtClean="0">
              <a:solidFill>
                <a:srgbClr val="FF0000"/>
              </a:solidFill>
            </a:rPr>
            <a:t>Radio localisation</a:t>
          </a:r>
          <a:endParaRPr lang="fr-FR" sz="1200" kern="1200" dirty="0">
            <a:solidFill>
              <a:srgbClr val="FF0000"/>
            </a:solidFill>
          </a:endParaRPr>
        </a:p>
      </dsp:txBody>
      <dsp:txXfrm>
        <a:off x="1815079" y="166099"/>
        <a:ext cx="1452618" cy="1147811"/>
      </dsp:txXfrm>
    </dsp:sp>
    <dsp:sp modelId="{1B568BFF-8415-4F88-9EF8-21419CEF18DA}">
      <dsp:nvSpPr>
        <dsp:cNvPr id="0" name=""/>
        <dsp:cNvSpPr/>
      </dsp:nvSpPr>
      <dsp:spPr>
        <a:xfrm rot="19500000">
          <a:off x="3143176" y="1807740"/>
          <a:ext cx="1293030" cy="457211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A3CE61-8AE6-4A07-9751-EFEE90C74E07}">
      <dsp:nvSpPr>
        <dsp:cNvPr id="0" name=""/>
        <dsp:cNvSpPr/>
      </dsp:nvSpPr>
      <dsp:spPr>
        <a:xfrm>
          <a:off x="3557266" y="1055904"/>
          <a:ext cx="1524038" cy="121923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b="1" kern="1200" dirty="0" smtClean="0"/>
            <a:t>Capteurs instrumentation diagnostic </a:t>
          </a:r>
          <a:endParaRPr lang="fr-FR" sz="1500" b="1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200" kern="1200" dirty="0" smtClean="0"/>
            <a:t>radar</a:t>
          </a:r>
          <a:endParaRPr lang="fr-F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200" kern="1200" dirty="0" smtClean="0"/>
            <a:t>Lidar caméra</a:t>
          </a:r>
          <a:endParaRPr lang="fr-FR" sz="1200" kern="1200" dirty="0"/>
        </a:p>
      </dsp:txBody>
      <dsp:txXfrm>
        <a:off x="3592976" y="1091614"/>
        <a:ext cx="1452618" cy="114781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D80E12-61EA-F142-838B-6818DC51AC2E}">
      <dsp:nvSpPr>
        <dsp:cNvPr id="0" name=""/>
        <dsp:cNvSpPr/>
      </dsp:nvSpPr>
      <dsp:spPr>
        <a:xfrm>
          <a:off x="287367" y="0"/>
          <a:ext cx="8365729" cy="5228581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9EC62A8-D8F5-2945-84DB-05E136B261E1}">
      <dsp:nvSpPr>
        <dsp:cNvPr id="0" name=""/>
        <dsp:cNvSpPr/>
      </dsp:nvSpPr>
      <dsp:spPr>
        <a:xfrm>
          <a:off x="1349815" y="3608766"/>
          <a:ext cx="217508" cy="21750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833FD89-C8BA-9D46-9CA6-656F2B07AD46}">
      <dsp:nvSpPr>
        <dsp:cNvPr id="0" name=""/>
        <dsp:cNvSpPr/>
      </dsp:nvSpPr>
      <dsp:spPr>
        <a:xfrm>
          <a:off x="1553486" y="3616801"/>
          <a:ext cx="1153720" cy="519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253" tIns="0" rIns="0" bIns="0" numCol="1" spcCol="1270" anchor="t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3700" kern="1200" dirty="0"/>
        </a:p>
      </dsp:txBody>
      <dsp:txXfrm>
        <a:off x="1553486" y="3616801"/>
        <a:ext cx="1153720" cy="519880"/>
      </dsp:txXfrm>
    </dsp:sp>
    <dsp:sp modelId="{44BBB682-792B-A348-A146-5F341E78A998}">
      <dsp:nvSpPr>
        <dsp:cNvPr id="0" name=""/>
        <dsp:cNvSpPr/>
      </dsp:nvSpPr>
      <dsp:spPr>
        <a:xfrm>
          <a:off x="3269750" y="2187638"/>
          <a:ext cx="393189" cy="39318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C6036D8-EA4A-3647-ACDD-73B4DC9E0AD9}">
      <dsp:nvSpPr>
        <dsp:cNvPr id="0" name=""/>
        <dsp:cNvSpPr/>
      </dsp:nvSpPr>
      <dsp:spPr>
        <a:xfrm>
          <a:off x="3466344" y="2384232"/>
          <a:ext cx="2007775" cy="28443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8343" tIns="0" rIns="0" bIns="0" numCol="1" spcCol="1270" anchor="t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6500" kern="1200" dirty="0" smtClean="0"/>
            <a:t>2005</a:t>
          </a:r>
          <a:endParaRPr lang="fr-FR" sz="6500" kern="1200" dirty="0"/>
        </a:p>
      </dsp:txBody>
      <dsp:txXfrm>
        <a:off x="3466344" y="2384232"/>
        <a:ext cx="2007775" cy="2844348"/>
      </dsp:txXfrm>
    </dsp:sp>
    <dsp:sp modelId="{7526917A-0343-D84D-AB6E-69C9C8F6997A}">
      <dsp:nvSpPr>
        <dsp:cNvPr id="0" name=""/>
        <dsp:cNvSpPr/>
      </dsp:nvSpPr>
      <dsp:spPr>
        <a:xfrm>
          <a:off x="5578691" y="1322830"/>
          <a:ext cx="543772" cy="54377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C82A74-1919-BE41-8BB0-BE52E7C13AE3}">
      <dsp:nvSpPr>
        <dsp:cNvPr id="0" name=""/>
        <dsp:cNvSpPr/>
      </dsp:nvSpPr>
      <dsp:spPr>
        <a:xfrm>
          <a:off x="5850577" y="1594717"/>
          <a:ext cx="2007775" cy="36338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8134" tIns="0" rIns="0" bIns="0" numCol="1" spcCol="1270" anchor="t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6500" kern="1200" dirty="0" smtClean="0"/>
            <a:t>2015</a:t>
          </a:r>
          <a:endParaRPr lang="fr-FR" sz="6500" kern="1200" dirty="0"/>
        </a:p>
      </dsp:txBody>
      <dsp:txXfrm>
        <a:off x="5850577" y="1594717"/>
        <a:ext cx="2007775" cy="363386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D80E12-61EA-F142-838B-6818DC51AC2E}">
      <dsp:nvSpPr>
        <dsp:cNvPr id="0" name=""/>
        <dsp:cNvSpPr/>
      </dsp:nvSpPr>
      <dsp:spPr>
        <a:xfrm>
          <a:off x="287367" y="0"/>
          <a:ext cx="8365729" cy="5228581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9EC62A8-D8F5-2945-84DB-05E136B261E1}">
      <dsp:nvSpPr>
        <dsp:cNvPr id="0" name=""/>
        <dsp:cNvSpPr/>
      </dsp:nvSpPr>
      <dsp:spPr>
        <a:xfrm>
          <a:off x="1349815" y="3608766"/>
          <a:ext cx="217508" cy="21750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833FD89-C8BA-9D46-9CA6-656F2B07AD46}">
      <dsp:nvSpPr>
        <dsp:cNvPr id="0" name=""/>
        <dsp:cNvSpPr/>
      </dsp:nvSpPr>
      <dsp:spPr>
        <a:xfrm>
          <a:off x="1355222" y="3616801"/>
          <a:ext cx="1550249" cy="519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253" tIns="0" rIns="0" bIns="0" numCol="1" spcCol="1270" anchor="t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3700" kern="1200" dirty="0">
            <a:solidFill>
              <a:srgbClr val="FF0000"/>
            </a:solidFill>
          </a:endParaRPr>
        </a:p>
      </dsp:txBody>
      <dsp:txXfrm>
        <a:off x="1355222" y="3616801"/>
        <a:ext cx="1550249" cy="519880"/>
      </dsp:txXfrm>
    </dsp:sp>
    <dsp:sp modelId="{44BBB682-792B-A348-A146-5F341E78A998}">
      <dsp:nvSpPr>
        <dsp:cNvPr id="0" name=""/>
        <dsp:cNvSpPr/>
      </dsp:nvSpPr>
      <dsp:spPr>
        <a:xfrm>
          <a:off x="3269750" y="2187638"/>
          <a:ext cx="393189" cy="39318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C6036D8-EA4A-3647-ACDD-73B4DC9E0AD9}">
      <dsp:nvSpPr>
        <dsp:cNvPr id="0" name=""/>
        <dsp:cNvSpPr/>
      </dsp:nvSpPr>
      <dsp:spPr>
        <a:xfrm>
          <a:off x="3466344" y="2384232"/>
          <a:ext cx="2007775" cy="28443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8343" tIns="0" rIns="0" bIns="0" numCol="1" spcCol="1270" anchor="t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6500" kern="1200" dirty="0">
            <a:solidFill>
              <a:srgbClr val="FF0000"/>
            </a:solidFill>
          </a:endParaRPr>
        </a:p>
      </dsp:txBody>
      <dsp:txXfrm>
        <a:off x="3466344" y="2384232"/>
        <a:ext cx="2007775" cy="2844348"/>
      </dsp:txXfrm>
    </dsp:sp>
    <dsp:sp modelId="{7526917A-0343-D84D-AB6E-69C9C8F6997A}">
      <dsp:nvSpPr>
        <dsp:cNvPr id="0" name=""/>
        <dsp:cNvSpPr/>
      </dsp:nvSpPr>
      <dsp:spPr>
        <a:xfrm>
          <a:off x="5578691" y="1322830"/>
          <a:ext cx="543772" cy="54377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C82A74-1919-BE41-8BB0-BE52E7C13AE3}">
      <dsp:nvSpPr>
        <dsp:cNvPr id="0" name=""/>
        <dsp:cNvSpPr/>
      </dsp:nvSpPr>
      <dsp:spPr>
        <a:xfrm>
          <a:off x="5850577" y="1594717"/>
          <a:ext cx="2007775" cy="36338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8134" tIns="0" rIns="0" bIns="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200" kern="1200" dirty="0" smtClean="0">
              <a:solidFill>
                <a:srgbClr val="FF0000"/>
              </a:solidFill>
            </a:rPr>
            <a:t>2015</a:t>
          </a:r>
          <a:endParaRPr lang="fr-FR" sz="3200" kern="1200" dirty="0">
            <a:solidFill>
              <a:srgbClr val="FF0000"/>
            </a:solidFill>
          </a:endParaRPr>
        </a:p>
      </dsp:txBody>
      <dsp:txXfrm>
        <a:off x="5850577" y="1594717"/>
        <a:ext cx="2007775" cy="363386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D80E12-61EA-F142-838B-6818DC51AC2E}">
      <dsp:nvSpPr>
        <dsp:cNvPr id="0" name=""/>
        <dsp:cNvSpPr/>
      </dsp:nvSpPr>
      <dsp:spPr>
        <a:xfrm>
          <a:off x="0" y="330945"/>
          <a:ext cx="8964489" cy="5602805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9EC62A8-D8F5-2945-84DB-05E136B261E1}">
      <dsp:nvSpPr>
        <dsp:cNvPr id="0" name=""/>
        <dsp:cNvSpPr/>
      </dsp:nvSpPr>
      <dsp:spPr>
        <a:xfrm>
          <a:off x="1138490" y="4198001"/>
          <a:ext cx="233076" cy="23307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833FD89-C8BA-9D46-9CA6-656F2B07AD46}">
      <dsp:nvSpPr>
        <dsp:cNvPr id="0" name=""/>
        <dsp:cNvSpPr/>
      </dsp:nvSpPr>
      <dsp:spPr>
        <a:xfrm>
          <a:off x="1356738" y="4206611"/>
          <a:ext cx="1236295" cy="557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503" tIns="0" rIns="0" bIns="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3200" kern="1200" dirty="0">
            <a:solidFill>
              <a:srgbClr val="FF0000"/>
            </a:solidFill>
          </a:endParaRPr>
        </a:p>
      </dsp:txBody>
      <dsp:txXfrm>
        <a:off x="1356738" y="4206611"/>
        <a:ext cx="1236295" cy="557089"/>
      </dsp:txXfrm>
    </dsp:sp>
    <dsp:sp modelId="{44BBB682-792B-A348-A146-5F341E78A998}">
      <dsp:nvSpPr>
        <dsp:cNvPr id="0" name=""/>
        <dsp:cNvSpPr/>
      </dsp:nvSpPr>
      <dsp:spPr>
        <a:xfrm>
          <a:off x="3195840" y="2664297"/>
          <a:ext cx="421330" cy="42133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C6036D8-EA4A-3647-ACDD-73B4DC9E0AD9}">
      <dsp:nvSpPr>
        <dsp:cNvPr id="0" name=""/>
        <dsp:cNvSpPr/>
      </dsp:nvSpPr>
      <dsp:spPr>
        <a:xfrm>
          <a:off x="3406505" y="2885824"/>
          <a:ext cx="2151477" cy="30479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3255" tIns="0" rIns="0" bIns="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3200" kern="1200" dirty="0">
            <a:solidFill>
              <a:srgbClr val="FF0000"/>
            </a:solidFill>
          </a:endParaRPr>
        </a:p>
      </dsp:txBody>
      <dsp:txXfrm>
        <a:off x="3406505" y="2885824"/>
        <a:ext cx="2151477" cy="3047926"/>
      </dsp:txXfrm>
    </dsp:sp>
    <dsp:sp modelId="{7526917A-0343-D84D-AB6E-69C9C8F6997A}">
      <dsp:nvSpPr>
        <dsp:cNvPr id="0" name=""/>
        <dsp:cNvSpPr/>
      </dsp:nvSpPr>
      <dsp:spPr>
        <a:xfrm>
          <a:off x="5670039" y="1748455"/>
          <a:ext cx="582691" cy="58269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C82A74-1919-BE41-8BB0-BE52E7C13AE3}">
      <dsp:nvSpPr>
        <dsp:cNvPr id="0" name=""/>
        <dsp:cNvSpPr/>
      </dsp:nvSpPr>
      <dsp:spPr>
        <a:xfrm>
          <a:off x="6273779" y="1440171"/>
          <a:ext cx="1479829" cy="8114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8756" tIns="0" rIns="0" bIns="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200" kern="1200" dirty="0" smtClean="0">
              <a:solidFill>
                <a:srgbClr val="FF0000"/>
              </a:solidFill>
            </a:rPr>
            <a:t>2015</a:t>
          </a:r>
          <a:endParaRPr lang="fr-FR" sz="3200" kern="1200" dirty="0">
            <a:solidFill>
              <a:srgbClr val="FF0000"/>
            </a:solidFill>
          </a:endParaRPr>
        </a:p>
      </dsp:txBody>
      <dsp:txXfrm>
        <a:off x="6273779" y="1440171"/>
        <a:ext cx="1479829" cy="8114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Relationship Id="rId2" Type="http://schemas.openxmlformats.org/officeDocument/2006/relationships/image" Target="../media/image1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163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46513" y="0"/>
            <a:ext cx="2941637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E1D607-0B22-BB48-B2EA-A192B00418E0}" type="datetimeFigureOut">
              <a:rPr lang="fr-FR" smtClean="0"/>
              <a:t>29/11/2017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31338"/>
            <a:ext cx="2941638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46513" y="9431338"/>
            <a:ext cx="2941637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C01589-5036-174B-B208-DD5F7DA9417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69098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2219" cy="496491"/>
          </a:xfrm>
          <a:prstGeom prst="rect">
            <a:avLst/>
          </a:prstGeom>
        </p:spPr>
        <p:txBody>
          <a:bodyPr vert="horz" lIns="95532" tIns="47766" rIns="95532" bIns="47766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5948" y="0"/>
            <a:ext cx="2942219" cy="496491"/>
          </a:xfrm>
          <a:prstGeom prst="rect">
            <a:avLst/>
          </a:prstGeom>
        </p:spPr>
        <p:txBody>
          <a:bodyPr vert="horz" lIns="95532" tIns="47766" rIns="95532" bIns="47766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0EA4CAC4-950B-48CF-BB5B-DFEE95816DE8}" type="datetimeFigureOut">
              <a:rPr lang="fr-FR"/>
              <a:pPr>
                <a:defRPr/>
              </a:pPr>
              <a:t>29/11/2017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6125"/>
            <a:ext cx="4960938" cy="37226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32" tIns="47766" rIns="95532" bIns="47766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8974" y="4716661"/>
            <a:ext cx="5431790" cy="4468416"/>
          </a:xfrm>
          <a:prstGeom prst="rect">
            <a:avLst/>
          </a:prstGeom>
        </p:spPr>
        <p:txBody>
          <a:bodyPr vert="horz" lIns="95532" tIns="47766" rIns="95532" bIns="47766" rtlCol="0">
            <a:normAutofit/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9431599"/>
            <a:ext cx="2942219" cy="496491"/>
          </a:xfrm>
          <a:prstGeom prst="rect">
            <a:avLst/>
          </a:prstGeom>
        </p:spPr>
        <p:txBody>
          <a:bodyPr vert="horz" lIns="95532" tIns="47766" rIns="95532" bIns="47766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5948" y="9431599"/>
            <a:ext cx="2942219" cy="496491"/>
          </a:xfrm>
          <a:prstGeom prst="rect">
            <a:avLst/>
          </a:prstGeom>
        </p:spPr>
        <p:txBody>
          <a:bodyPr vert="horz" lIns="95532" tIns="47766" rIns="95532" bIns="47766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3AA89972-FB1C-4130-B726-F1689C0C666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648935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0178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 dirty="0" smtClean="0">
                <a:latin typeface="Times" pitchFamily="-84" charset="0"/>
              </a:rPr>
              <a:t>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 sz="23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16505" indent="-275579">
              <a:defRPr sz="23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02315" indent="-220463">
              <a:defRPr sz="23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543241" indent="-220463">
              <a:defRPr sz="23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1984167" indent="-220463">
              <a:defRPr sz="23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425093" indent="-22046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866020" indent="-22046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306946" indent="-22046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747872" indent="-22046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fld id="{12AD1CEB-BC52-4F84-9F52-1B36987CB116}" type="slidenum">
              <a:rPr lang="fr-FR" sz="1200"/>
              <a:pPr/>
              <a:t>6</a:t>
            </a:fld>
            <a:endParaRPr lang="fr-FR" sz="1200"/>
          </a:p>
        </p:txBody>
      </p:sp>
    </p:spTree>
    <p:extLst>
      <p:ext uri="{BB962C8B-B14F-4D97-AF65-F5344CB8AC3E}">
        <p14:creationId xmlns:p14="http://schemas.microsoft.com/office/powerpoint/2010/main" val="8807842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Services techniques remontées mécaniques et transports guidés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A89972-FB1C-4130-B726-F1689C0C666C}" type="slidenum">
              <a:rPr lang="fr-FR" smtClean="0"/>
              <a:pPr>
                <a:defRPr/>
              </a:pPr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0140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3250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 smtClean="0">
              <a:latin typeface="Times" pitchFamily="-84" charset="0"/>
            </a:endParaRPr>
          </a:p>
          <a:p>
            <a:r>
              <a:rPr lang="fr-FR" dirty="0" smtClean="0">
                <a:latin typeface="Times" pitchFamily="-84" charset="0"/>
              </a:rPr>
              <a:t>Les labos permettent de mettre en œuvre expérimentalement ce que l</a:t>
            </a:r>
            <a:r>
              <a:rPr lang="fr-FR" altLang="fr-FR" dirty="0" smtClean="0">
                <a:latin typeface="Times" pitchFamily="-84" charset="0"/>
              </a:rPr>
              <a:t>’</a:t>
            </a:r>
            <a:r>
              <a:rPr lang="fr-FR" dirty="0" smtClean="0">
                <a:latin typeface="Times" pitchFamily="-84" charset="0"/>
              </a:rPr>
              <a:t>on a pu imaginer/développer en théorie et tester en simulation</a:t>
            </a:r>
          </a:p>
          <a:p>
            <a:endParaRPr lang="fr-FR" dirty="0" smtClean="0">
              <a:latin typeface="Times" pitchFamily="-84" charset="0"/>
            </a:endParaRPr>
          </a:p>
          <a:p>
            <a:r>
              <a:rPr lang="fr-FR" dirty="0" smtClean="0">
                <a:latin typeface="Times" pitchFamily="-84" charset="0"/>
              </a:rPr>
              <a:t>On s</a:t>
            </a:r>
            <a:r>
              <a:rPr lang="fr-FR" altLang="fr-FR" dirty="0" smtClean="0">
                <a:latin typeface="Times" pitchFamily="-84" charset="0"/>
              </a:rPr>
              <a:t>’</a:t>
            </a:r>
            <a:r>
              <a:rPr lang="fr-FR" dirty="0" smtClean="0">
                <a:latin typeface="Times" pitchFamily="-84" charset="0"/>
              </a:rPr>
              <a:t>attache a avoir cette complémentarité théorie/pratique</a:t>
            </a:r>
          </a:p>
          <a:p>
            <a:endParaRPr lang="fr-FR" dirty="0" smtClean="0">
              <a:latin typeface="Times" pitchFamily="-84" charset="0"/>
            </a:endParaRPr>
          </a:p>
          <a:p>
            <a:r>
              <a:rPr lang="fr-FR" dirty="0" smtClean="0">
                <a:latin typeface="Times" pitchFamily="-84" charset="0"/>
              </a:rPr>
              <a:t>On met beaucoup d</a:t>
            </a:r>
            <a:r>
              <a:rPr lang="fr-FR" altLang="fr-FR" dirty="0" smtClean="0">
                <a:latin typeface="Times" pitchFamily="-84" charset="0"/>
              </a:rPr>
              <a:t>’</a:t>
            </a:r>
            <a:r>
              <a:rPr lang="fr-FR" dirty="0" smtClean="0">
                <a:latin typeface="Times" pitchFamily="-84" charset="0"/>
              </a:rPr>
              <a:t>effort pour aller jusqu</a:t>
            </a:r>
            <a:r>
              <a:rPr lang="fr-FR" altLang="fr-FR" dirty="0" smtClean="0">
                <a:latin typeface="Times" pitchFamily="-84" charset="0"/>
              </a:rPr>
              <a:t>’</a:t>
            </a:r>
            <a:r>
              <a:rPr lang="fr-FR" dirty="0" smtClean="0">
                <a:latin typeface="Times" pitchFamily="-84" charset="0"/>
              </a:rPr>
              <a:t>au démonstrateur  (même si c</a:t>
            </a:r>
            <a:r>
              <a:rPr lang="fr-FR" altLang="fr-FR" dirty="0" smtClean="0">
                <a:latin typeface="Times" pitchFamily="-84" charset="0"/>
              </a:rPr>
              <a:t>’</a:t>
            </a:r>
            <a:r>
              <a:rPr lang="fr-FR" dirty="0" smtClean="0">
                <a:latin typeface="Times" pitchFamily="-84" charset="0"/>
              </a:rPr>
              <a:t>est compliqué car </a:t>
            </a:r>
            <a:r>
              <a:rPr lang="fr-FR" dirty="0" err="1" smtClean="0">
                <a:latin typeface="Times" pitchFamily="-84" charset="0"/>
              </a:rPr>
              <a:t>cea</a:t>
            </a:r>
            <a:r>
              <a:rPr lang="fr-FR" dirty="0" smtClean="0">
                <a:latin typeface="Times" pitchFamily="-84" charset="0"/>
              </a:rPr>
              <a:t> prend </a:t>
            </a:r>
            <a:r>
              <a:rPr lang="fr-FR" dirty="0" err="1" smtClean="0">
                <a:latin typeface="Times" pitchFamily="-84" charset="0"/>
              </a:rPr>
              <a:t>beauxoup</a:t>
            </a:r>
            <a:r>
              <a:rPr lang="fr-FR" dirty="0" smtClean="0">
                <a:latin typeface="Times" pitchFamily="-84" charset="0"/>
              </a:rPr>
              <a:t> de temps il faut beaucoup de ressources humaines)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 sz="23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16505" indent="-275579">
              <a:defRPr sz="23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02315" indent="-220463">
              <a:defRPr sz="23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543241" indent="-220463">
              <a:defRPr sz="23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1984167" indent="-220463">
              <a:defRPr sz="23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425093" indent="-22046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866020" indent="-22046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306946" indent="-22046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747872" indent="-22046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fld id="{FDA84DAF-26FD-4858-B4C4-743C0B921620}" type="slidenum">
              <a:rPr lang="fr-FR" sz="1200"/>
              <a:pPr/>
              <a:t>16</a:t>
            </a:fld>
            <a:endParaRPr lang="fr-FR" sz="1200"/>
          </a:p>
        </p:txBody>
      </p:sp>
    </p:spTree>
    <p:extLst>
      <p:ext uri="{BB962C8B-B14F-4D97-AF65-F5344CB8AC3E}">
        <p14:creationId xmlns:p14="http://schemas.microsoft.com/office/powerpoint/2010/main" val="9303228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4338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 smtClean="0">
              <a:latin typeface="Times" pitchFamily="-84" charset="0"/>
            </a:endParaRPr>
          </a:p>
        </p:txBody>
      </p:sp>
      <p:sp>
        <p:nvSpPr>
          <p:cNvPr id="14339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3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16505" indent="-275579">
              <a:defRPr sz="23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02315" indent="-220463">
              <a:defRPr sz="23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543241" indent="-220463">
              <a:defRPr sz="23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1984167" indent="-220463">
              <a:defRPr sz="23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425093" indent="-22046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866020" indent="-22046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306946" indent="-22046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747872" indent="-22046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fld id="{757B6C77-F636-445E-9C8D-8B31D8686B75}" type="slidenum">
              <a:rPr lang="fr-FR" sz="1200"/>
              <a:pPr/>
              <a:t>17</a:t>
            </a:fld>
            <a:endParaRPr lang="fr-FR" sz="1200"/>
          </a:p>
        </p:txBody>
      </p:sp>
    </p:spTree>
    <p:extLst>
      <p:ext uri="{BB962C8B-B14F-4D97-AF65-F5344CB8AC3E}">
        <p14:creationId xmlns:p14="http://schemas.microsoft.com/office/powerpoint/2010/main" val="16585590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369069-7327-4AEE-9BDC-8CFA9C10D9E2}" type="slidenum">
              <a:rPr lang="fr-FR" smtClean="0"/>
              <a:pPr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01195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fr-FR" sz="1200" dirty="0" smtClean="0"/>
              <a:t>IAGO : Produit catalogue ALSTOM (URBALIS CBTC)</a:t>
            </a:r>
          </a:p>
          <a:p>
            <a:pPr marL="0" indent="0" algn="ctr">
              <a:buNone/>
            </a:pPr>
            <a:r>
              <a:rPr lang="fr-FR" sz="1200" smtClean="0"/>
              <a:t>Opérationnel à Singapour, Pékin et Lausanne.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A89972-FB1C-4130-B726-F1689C0C666C}" type="slidenum">
              <a:rPr lang="fr-FR" smtClean="0"/>
              <a:pPr>
                <a:defRPr/>
              </a:pPr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58805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capteur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IP audio/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vidéo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intelligent capable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d'assurer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détection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d'événements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anormaux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tels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agressions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des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bagarres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des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vandalisme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vue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d'améliorer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confort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Ifsttar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également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étudié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comment combiner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deux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boîtiers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DeGIV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pour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détecter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suivre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plusieurs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individus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combinant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contenu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deux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images de la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même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scène</a:t>
            </a:r>
            <a:r>
              <a:rPr lang="fr-FR" dirty="0" smtClean="0">
                <a:effectLst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 la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sûreté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passagers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les transports en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commun</a:t>
            </a:r>
            <a:r>
              <a:rPr lang="fr-FR" dirty="0" smtClean="0">
                <a:effectLst/>
              </a:rPr>
              <a:t> </a:t>
            </a:r>
          </a:p>
          <a:p>
            <a:r>
              <a:rPr lang="en-N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exploitation, </a:t>
            </a:r>
            <a:r>
              <a:rPr lang="en-N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dans</a:t>
            </a:r>
            <a:r>
              <a:rPr lang="en-N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N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véhicule</a:t>
            </a:r>
            <a:r>
              <a:rPr lang="en-N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N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ligne</a:t>
            </a:r>
            <a:r>
              <a:rPr lang="en-N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14 de la RATP</a:t>
            </a:r>
            <a:r>
              <a:rPr lang="fr-FR" dirty="0" smtClean="0">
                <a:effectLst/>
              </a:rPr>
              <a:t> </a:t>
            </a:r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A89972-FB1C-4130-B726-F1689C0C666C}" type="slidenum">
              <a:rPr lang="fr-FR" smtClean="0"/>
              <a:pPr>
                <a:defRPr/>
              </a:pPr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56871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A89972-FB1C-4130-B726-F1689C0C666C}" type="slidenum">
              <a:rPr lang="fr-FR" smtClean="0"/>
              <a:pPr>
                <a:defRPr/>
              </a:pPr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15322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capteur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IP audio/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vidéo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intelligent capable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d'assurer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détection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d'événements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anormaux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tels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agressions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des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bagarres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des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vandalisme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vue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d'améliorer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confort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Ifsttar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également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étudié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comment combiner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deux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boîtiers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DeGIV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pour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détecter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suivre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plusieurs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individus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combinant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contenu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deux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images de la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même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scène</a:t>
            </a:r>
            <a:r>
              <a:rPr lang="fr-FR" dirty="0" smtClean="0">
                <a:effectLst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 la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sûreté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passagers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les transports en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commun</a:t>
            </a:r>
            <a:r>
              <a:rPr lang="fr-FR" dirty="0" smtClean="0">
                <a:effectLst/>
              </a:rPr>
              <a:t> </a:t>
            </a:r>
          </a:p>
          <a:p>
            <a:r>
              <a:rPr lang="en-N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exploitation, </a:t>
            </a:r>
            <a:r>
              <a:rPr lang="en-N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dans</a:t>
            </a:r>
            <a:r>
              <a:rPr lang="en-N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N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véhicule</a:t>
            </a:r>
            <a:r>
              <a:rPr lang="en-N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N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ligne</a:t>
            </a:r>
            <a:r>
              <a:rPr lang="en-N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14 de la RATP</a:t>
            </a:r>
            <a:r>
              <a:rPr lang="fr-FR" dirty="0" smtClean="0">
                <a:effectLst/>
              </a:rPr>
              <a:t> </a:t>
            </a:r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A89972-FB1C-4130-B726-F1689C0C666C}" type="slidenum">
              <a:rPr lang="fr-FR" smtClean="0"/>
              <a:pPr>
                <a:defRPr/>
              </a:pPr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83095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7106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 smtClean="0">
              <a:latin typeface="Times" pitchFamily="-8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 sz="23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16505" indent="-275579">
              <a:defRPr sz="23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02315" indent="-220463">
              <a:defRPr sz="23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543241" indent="-220463">
              <a:defRPr sz="23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1984167" indent="-220463">
              <a:defRPr sz="23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425093" indent="-22046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866020" indent="-22046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306946" indent="-22046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747872" indent="-22046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fld id="{76B53574-8638-4ABA-A95A-B4FB6F0EE989}" type="slidenum">
              <a:rPr lang="fr-FR" sz="1200"/>
              <a:pPr/>
              <a:t>37</a:t>
            </a:fld>
            <a:endParaRPr lang="fr-FR" sz="1200"/>
          </a:p>
        </p:txBody>
      </p:sp>
    </p:spTree>
    <p:extLst>
      <p:ext uri="{BB962C8B-B14F-4D97-AF65-F5344CB8AC3E}">
        <p14:creationId xmlns:p14="http://schemas.microsoft.com/office/powerpoint/2010/main" val="2090084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0178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 dirty="0" smtClean="0">
                <a:latin typeface="Times" pitchFamily="-84" charset="0"/>
              </a:rPr>
              <a:t>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 sz="23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16505" indent="-275579">
              <a:defRPr sz="23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02315" indent="-220463">
              <a:defRPr sz="23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543241" indent="-220463">
              <a:defRPr sz="23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1984167" indent="-220463">
              <a:defRPr sz="23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425093" indent="-22046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866020" indent="-22046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306946" indent="-22046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747872" indent="-22046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fld id="{12AD1CEB-BC52-4F84-9F52-1B36987CB116}" type="slidenum">
              <a:rPr lang="fr-FR" sz="1200"/>
              <a:pPr/>
              <a:t>7</a:t>
            </a:fld>
            <a:endParaRPr lang="fr-FR" sz="1200"/>
          </a:p>
        </p:txBody>
      </p:sp>
    </p:spTree>
    <p:extLst>
      <p:ext uri="{BB962C8B-B14F-4D97-AF65-F5344CB8AC3E}">
        <p14:creationId xmlns:p14="http://schemas.microsoft.com/office/powerpoint/2010/main" val="8807842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A89972-FB1C-4130-B726-F1689C0C666C}" type="slidenum">
              <a:rPr lang="fr-FR" smtClean="0"/>
              <a:pPr>
                <a:defRPr/>
              </a:pPr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76680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7346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 smtClean="0">
              <a:latin typeface="Times" pitchFamily="-8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 sz="23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16505" indent="-275579">
              <a:defRPr sz="23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02315" indent="-220463">
              <a:defRPr sz="23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543241" indent="-220463">
              <a:defRPr sz="23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1984167" indent="-220463">
              <a:defRPr sz="23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425093" indent="-22046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866020" indent="-22046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306946" indent="-22046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747872" indent="-22046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fld id="{30233237-A8E9-4251-83DE-22E8843D05F7}" type="slidenum">
              <a:rPr lang="fr-FR" sz="1200"/>
              <a:pPr/>
              <a:t>9</a:t>
            </a:fld>
            <a:endParaRPr lang="fr-FR" sz="1200"/>
          </a:p>
        </p:txBody>
      </p:sp>
    </p:spTree>
    <p:extLst>
      <p:ext uri="{BB962C8B-B14F-4D97-AF65-F5344CB8AC3E}">
        <p14:creationId xmlns:p14="http://schemas.microsoft.com/office/powerpoint/2010/main" val="20276680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0178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 dirty="0" smtClean="0">
                <a:latin typeface="Times" pitchFamily="-84" charset="0"/>
              </a:rPr>
              <a:t>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 sz="23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16505" indent="-275579">
              <a:defRPr sz="23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02315" indent="-220463">
              <a:defRPr sz="23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543241" indent="-220463">
              <a:defRPr sz="23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1984167" indent="-220463">
              <a:defRPr sz="23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425093" indent="-22046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866020" indent="-22046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306946" indent="-22046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747872" indent="-22046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fld id="{12AD1CEB-BC52-4F84-9F52-1B36987CB116}" type="slidenum">
              <a:rPr lang="fr-FR" sz="1200"/>
              <a:pPr/>
              <a:t>10</a:t>
            </a:fld>
            <a:endParaRPr lang="fr-FR" sz="1200"/>
          </a:p>
        </p:txBody>
      </p:sp>
    </p:spTree>
    <p:extLst>
      <p:ext uri="{BB962C8B-B14F-4D97-AF65-F5344CB8AC3E}">
        <p14:creationId xmlns:p14="http://schemas.microsoft.com/office/powerpoint/2010/main" val="8807842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6322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 smtClean="0">
              <a:latin typeface="Times" pitchFamily="-8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 sz="23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16505" indent="-275579">
              <a:defRPr sz="23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02315" indent="-220463">
              <a:defRPr sz="23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543241" indent="-220463">
              <a:defRPr sz="23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1984167" indent="-220463">
              <a:defRPr sz="23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425093" indent="-22046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866020" indent="-22046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306946" indent="-22046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747872" indent="-22046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fld id="{A1C3EB9B-0DE3-4FF2-8AFC-80C6036F3C83}" type="slidenum">
              <a:rPr lang="fr-FR" sz="1200"/>
              <a:pPr/>
              <a:t>11</a:t>
            </a:fld>
            <a:endParaRPr lang="fr-FR" sz="1200"/>
          </a:p>
        </p:txBody>
      </p:sp>
    </p:spTree>
    <p:extLst>
      <p:ext uri="{BB962C8B-B14F-4D97-AF65-F5344CB8AC3E}">
        <p14:creationId xmlns:p14="http://schemas.microsoft.com/office/powerpoint/2010/main" val="20276680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0178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 dirty="0" smtClean="0">
                <a:latin typeface="Times" pitchFamily="-84" charset="0"/>
              </a:rPr>
              <a:t>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 sz="23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16505" indent="-275579">
              <a:defRPr sz="23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02315" indent="-220463">
              <a:defRPr sz="23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543241" indent="-220463">
              <a:defRPr sz="23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1984167" indent="-220463">
              <a:defRPr sz="23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425093" indent="-22046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866020" indent="-22046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306946" indent="-22046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747872" indent="-22046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fld id="{12AD1CEB-BC52-4F84-9F52-1B36987CB116}" type="slidenum">
              <a:rPr lang="fr-FR" sz="1200"/>
              <a:pPr/>
              <a:t>12</a:t>
            </a:fld>
            <a:endParaRPr lang="fr-FR" sz="1200"/>
          </a:p>
        </p:txBody>
      </p:sp>
    </p:spTree>
    <p:extLst>
      <p:ext uri="{BB962C8B-B14F-4D97-AF65-F5344CB8AC3E}">
        <p14:creationId xmlns:p14="http://schemas.microsoft.com/office/powerpoint/2010/main" val="8807842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A89972-FB1C-4130-B726-F1689C0C666C}" type="slidenum">
              <a:rPr lang="fr-FR" smtClean="0"/>
              <a:pPr>
                <a:defRPr/>
              </a:pPr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86027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1506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 dirty="0" smtClean="0">
                <a:latin typeface="Times" pitchFamily="-84" charset="0"/>
              </a:rPr>
              <a:t>Eventuels</a:t>
            </a:r>
            <a:r>
              <a:rPr lang="fr-FR" baseline="0" dirty="0" smtClean="0">
                <a:latin typeface="Times" pitchFamily="-84" charset="0"/>
              </a:rPr>
              <a:t> éléments</a:t>
            </a:r>
            <a:r>
              <a:rPr lang="fr-FR" dirty="0" smtClean="0">
                <a:latin typeface="Times" pitchFamily="-84" charset="0"/>
              </a:rPr>
              <a:t> de discours/réponse aux questions :</a:t>
            </a:r>
          </a:p>
          <a:p>
            <a:endParaRPr lang="fr-FR" dirty="0" smtClean="0">
              <a:latin typeface="Times" pitchFamily="-84" charset="0"/>
            </a:endParaRPr>
          </a:p>
          <a:p>
            <a:r>
              <a:rPr lang="fr-FR" b="1" dirty="0" smtClean="0">
                <a:latin typeface="Times" pitchFamily="-84" charset="0"/>
              </a:rPr>
              <a:t>Figures de gauche</a:t>
            </a:r>
            <a:endParaRPr lang="fr-FR" dirty="0" smtClean="0">
              <a:latin typeface="Times" pitchFamily="-84" charset="0"/>
            </a:endParaRPr>
          </a:p>
          <a:p>
            <a:endParaRPr lang="fr-FR" dirty="0" smtClean="0">
              <a:latin typeface="Times" pitchFamily="-84" charset="0"/>
            </a:endParaRPr>
          </a:p>
          <a:p>
            <a:r>
              <a:rPr lang="fr-FR" dirty="0" smtClean="0">
                <a:latin typeface="Times" pitchFamily="-84" charset="0"/>
              </a:rPr>
              <a:t>Haut</a:t>
            </a:r>
            <a:r>
              <a:rPr lang="fr-FR" baseline="0" dirty="0" smtClean="0">
                <a:latin typeface="Times" pitchFamily="-84" charset="0"/>
              </a:rPr>
              <a:t> : </a:t>
            </a:r>
            <a:r>
              <a:rPr lang="fr-FR" dirty="0" smtClean="0">
                <a:latin typeface="Times" pitchFamily="-84" charset="0"/>
              </a:rPr>
              <a:t>Exemple</a:t>
            </a:r>
            <a:r>
              <a:rPr lang="fr-FR" baseline="0" dirty="0" smtClean="0">
                <a:latin typeface="Times" pitchFamily="-84" charset="0"/>
              </a:rPr>
              <a:t> de lien de communication entre le métro et l’infrastructure (lien </a:t>
            </a:r>
            <a:r>
              <a:rPr lang="fr-FR" baseline="0" dirty="0" err="1" smtClean="0">
                <a:latin typeface="Times" pitchFamily="-84" charset="0"/>
              </a:rPr>
              <a:t>secure</a:t>
            </a:r>
            <a:r>
              <a:rPr lang="fr-FR" baseline="0" dirty="0" smtClean="0">
                <a:latin typeface="Times" pitchFamily="-84" charset="0"/>
              </a:rPr>
              <a:t>) qui peut être perturbé par son environnement immédiat/ d’autres systèmes à bord ou des sources extérieures</a:t>
            </a:r>
          </a:p>
          <a:p>
            <a:r>
              <a:rPr lang="fr-FR" baseline="0" dirty="0" smtClean="0">
                <a:latin typeface="Times" pitchFamily="-84" charset="0"/>
              </a:rPr>
              <a:t>           </a:t>
            </a:r>
            <a:r>
              <a:rPr lang="fr-FR" dirty="0" smtClean="0">
                <a:latin typeface="Times" pitchFamily="-84" charset="0"/>
              </a:rPr>
              <a:t>Antenne</a:t>
            </a:r>
            <a:r>
              <a:rPr lang="fr-FR" baseline="0" dirty="0" smtClean="0">
                <a:latin typeface="Times" pitchFamily="-84" charset="0"/>
              </a:rPr>
              <a:t> à métamatériaux « conforme » qui épouse les formes du véhicule</a:t>
            </a:r>
          </a:p>
          <a:p>
            <a:endParaRPr lang="fr-FR" baseline="0" dirty="0" smtClean="0">
              <a:latin typeface="Times" pitchFamily="-84" charset="0"/>
            </a:endParaRPr>
          </a:p>
          <a:p>
            <a:r>
              <a:rPr lang="fr-FR" baseline="0" dirty="0" smtClean="0">
                <a:latin typeface="Times" pitchFamily="-84" charset="0"/>
              </a:rPr>
              <a:t>Milieu : Cartographie de champ Electrique et magnétique dans une section de tunnel vouté du ferroviaire – Etude de la propagation et spécifications des antennes pour les systèmes dédiés</a:t>
            </a:r>
          </a:p>
          <a:p>
            <a:endParaRPr lang="fr-FR" baseline="0" dirty="0" smtClean="0">
              <a:latin typeface="Times" pitchFamily="-84" charset="0"/>
            </a:endParaRPr>
          </a:p>
          <a:p>
            <a:r>
              <a:rPr lang="fr-FR" baseline="0" dirty="0" smtClean="0">
                <a:latin typeface="Times" pitchFamily="-84" charset="0"/>
              </a:rPr>
              <a:t>Bas : Exemples d’antennes non-standard  </a:t>
            </a:r>
          </a:p>
          <a:p>
            <a:r>
              <a:rPr lang="fr-FR" baseline="0" dirty="0" smtClean="0">
                <a:latin typeface="Times" pitchFamily="-84" charset="0"/>
              </a:rPr>
              <a:t>         Antenne IFSTTAR : géométrie arbitraire pour validation d’algorithme de synthèse</a:t>
            </a:r>
          </a:p>
          <a:p>
            <a:r>
              <a:rPr lang="fr-FR" baseline="0" dirty="0" smtClean="0">
                <a:latin typeface="Times" pitchFamily="-84" charset="0"/>
              </a:rPr>
              <a:t>         Antenne </a:t>
            </a:r>
            <a:r>
              <a:rPr lang="fr-FR" baseline="0" dirty="0" err="1" smtClean="0">
                <a:latin typeface="Times" pitchFamily="-84" charset="0"/>
              </a:rPr>
              <a:t>Géoradar</a:t>
            </a:r>
            <a:r>
              <a:rPr lang="fr-FR" baseline="0" dirty="0" smtClean="0">
                <a:latin typeface="Times" pitchFamily="-84" charset="0"/>
              </a:rPr>
              <a:t> (GPR en anglais) pour l’évaluation non destructif d’infrastructure (</a:t>
            </a:r>
            <a:r>
              <a:rPr lang="fr-FR" baseline="0" dirty="0" err="1" smtClean="0">
                <a:latin typeface="Times" pitchFamily="-84" charset="0"/>
              </a:rPr>
              <a:t>set-up</a:t>
            </a:r>
            <a:r>
              <a:rPr lang="fr-FR" baseline="0" dirty="0" smtClean="0">
                <a:latin typeface="Times" pitchFamily="-84" charset="0"/>
              </a:rPr>
              <a:t> </a:t>
            </a:r>
            <a:r>
              <a:rPr lang="fr-FR" baseline="0" dirty="0" err="1" smtClean="0">
                <a:latin typeface="Times" pitchFamily="-84" charset="0"/>
              </a:rPr>
              <a:t>experimental</a:t>
            </a:r>
            <a:r>
              <a:rPr lang="fr-FR" baseline="0" dirty="0" smtClean="0">
                <a:latin typeface="Times" pitchFamily="-84" charset="0"/>
              </a:rPr>
              <a:t>) avec antenne dédiée (figure de droite)</a:t>
            </a:r>
          </a:p>
          <a:p>
            <a:endParaRPr lang="fr-FR" baseline="0" dirty="0" smtClean="0">
              <a:latin typeface="Times" pitchFamily="-84" charset="0"/>
            </a:endParaRPr>
          </a:p>
          <a:p>
            <a:endParaRPr lang="fr-FR" baseline="0" dirty="0" smtClean="0">
              <a:latin typeface="Times" pitchFamily="-84" charset="0"/>
            </a:endParaRPr>
          </a:p>
          <a:p>
            <a:endParaRPr lang="fr-FR" baseline="0" dirty="0" smtClean="0">
              <a:latin typeface="Times" pitchFamily="-84" charset="0"/>
            </a:endParaRPr>
          </a:p>
          <a:p>
            <a:endParaRPr lang="fr-FR" dirty="0" smtClean="0">
              <a:latin typeface="Times" pitchFamily="-8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 sz="23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16505" indent="-275579">
              <a:defRPr sz="23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02315" indent="-220463">
              <a:defRPr sz="23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543241" indent="-220463">
              <a:defRPr sz="23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1984167" indent="-220463">
              <a:defRPr sz="23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425093" indent="-22046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866020" indent="-22046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306946" indent="-22046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747872" indent="-22046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fld id="{97E72461-0F84-461E-A77C-933024DDFF56}" type="slidenum">
              <a:rPr lang="fr-FR" sz="1200"/>
              <a:pPr/>
              <a:t>14</a:t>
            </a:fld>
            <a:endParaRPr lang="fr-FR" sz="1200"/>
          </a:p>
        </p:txBody>
      </p:sp>
    </p:spTree>
    <p:extLst>
      <p:ext uri="{BB962C8B-B14F-4D97-AF65-F5344CB8AC3E}">
        <p14:creationId xmlns:p14="http://schemas.microsoft.com/office/powerpoint/2010/main" val="2027668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Cliquez pour modifier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Cliquez pour modifier le style des sous-titres du masque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71550" y="6381750"/>
            <a:ext cx="21336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67AB2947-9DDB-D64A-87FE-1784F6BDB41A}" type="datetime1">
              <a:rPr lang="fr-FR" smtClean="0"/>
              <a:t>29/11/2017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453188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6C4AE0-6BE7-4895-BA01-3DF52B4A3C1D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6F937-E805-5545-8120-2FA7F2FA2E44}" type="datetime1">
              <a:rPr lang="fr-FR" smtClean="0"/>
              <a:t>29/11/2017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10F80F-2E84-4822-B52B-39D10821BBF1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BA3ED8-C82B-3544-B8F9-CE8092F40BFD}" type="datetime1">
              <a:rPr lang="fr-FR" smtClean="0"/>
              <a:t>29/11/2017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09183A-7F61-4FBB-9106-5890912A5A3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6" descr="ppt_logo_secre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404813"/>
            <a:ext cx="15240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BBB59">
                  <a:lumMod val="75000"/>
                </a:srgbClr>
              </a:buClr>
              <a:buSzTx/>
              <a:buFont typeface="Wingdings" pitchFamily="2" charset="2"/>
              <a:buChar char="v"/>
              <a:tabLst/>
              <a:defRPr/>
            </a:lvl1pPr>
            <a:lvl2pPr marL="714375" marR="0" indent="-3524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white">
                  <a:lumMod val="50000"/>
                </a:prstClr>
              </a:buClr>
              <a:buSzTx/>
              <a:buFont typeface="Wingdings" pitchFamily="2" charset="2"/>
              <a:buChar char="v"/>
              <a:tabLst/>
              <a:defRPr/>
            </a:lvl2pPr>
            <a:lvl3pPr marL="990600" marR="0" indent="-2762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white">
                  <a:lumMod val="65000"/>
                </a:prstClr>
              </a:buClr>
              <a:buSzTx/>
              <a:buFont typeface="Wingdings" pitchFamily="2" charset="2"/>
              <a:buChar char="§"/>
              <a:tabLst/>
              <a:defRPr/>
            </a:lvl3pPr>
            <a:lvl4pPr marL="1257300" marR="0" indent="-2667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white">
                  <a:lumMod val="75000"/>
                </a:prstClr>
              </a:buClr>
              <a:buSzTx/>
              <a:buFont typeface="Wingdings" pitchFamily="2" charset="2"/>
              <a:buChar char="§"/>
              <a:tabLst/>
              <a:defRPr/>
            </a:lvl4pPr>
            <a:lvl5pPr marL="1704975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400"/>
            </a:lvl1pPr>
          </a:lstStyle>
          <a:p>
            <a:pPr>
              <a:defRPr/>
            </a:pPr>
            <a:r>
              <a:rPr lang="en-US"/>
              <a:t>SECRET project- Name of the Meeting, City, YEAR-MONTH-DAY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400"/>
            </a:lvl1pPr>
          </a:lstStyle>
          <a:p>
            <a:fld id="{CAE2C69E-285D-E74A-A53A-615950737809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7695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A6A4"/>
                </a:solidFill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83E507-1BB0-CB47-A591-80E4CCB97B2A}" type="datetime1">
              <a:rPr lang="fr-FR" smtClean="0"/>
              <a:t>29/11/2017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2BA8D-C445-40FD-8A49-59B207923DBD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9A57AE-ED49-0F44-8D01-F675989D2426}" type="datetime1">
              <a:rPr lang="fr-FR" smtClean="0"/>
              <a:t>29/11/2017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BF3D0B-7996-4C7C-88AF-D194906CB16F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F37B79-5F9D-6844-B4E7-6D48B7DF0101}" type="datetime1">
              <a:rPr lang="fr-FR" smtClean="0"/>
              <a:t>29/11/2017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93BEB1-D561-45DE-BA08-1D94CE41B61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FB170-3A9A-054B-90B7-5E4B26AE31A1}" type="datetime1">
              <a:rPr lang="fr-FR" smtClean="0"/>
              <a:t>29/11/2017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E3390A-6706-4FC8-A51E-EEF5E646793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FE6D63-0052-754A-8966-9A116661DA3D}" type="datetime1">
              <a:rPr lang="fr-FR" smtClean="0"/>
              <a:t>29/11/2017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B329C7-EA0C-478D-8E78-6C7370A60885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ACA8E5-A132-D14A-8DA8-A469C2EE7AEA}" type="datetime1">
              <a:rPr lang="fr-FR" smtClean="0"/>
              <a:t>29/11/2017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953790-70D2-49A3-B3C8-0813294F30D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D074F9-2962-A148-AE99-7589379C7DD3}" type="datetime1">
              <a:rPr lang="fr-FR" smtClean="0"/>
              <a:t>29/11/2017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95C23E-5AC4-43C8-A269-309622487B7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1EE486-C9C1-CF44-93DB-DB278EB0B2BC}" type="datetime1">
              <a:rPr lang="fr-FR" smtClean="0"/>
              <a:t>29/11/2017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F3D78-FE76-434F-AB69-BBC8313D82F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 11" descr="bas de page bleute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41275"/>
            <a:ext cx="9144000" cy="669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8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770FC78-0861-CB4F-A639-ECB2A6F475F5}" type="datetime1">
              <a:rPr lang="fr-FR" smtClean="0"/>
              <a:t>29/11/2017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F2FFA4E-A618-4F37-8A9B-07FD4ECDA0B3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sp>
        <p:nvSpPr>
          <p:cNvPr id="10" name="ZoneTexte 4"/>
          <p:cNvSpPr txBox="1">
            <a:spLocks noChangeArrowheads="1"/>
          </p:cNvSpPr>
          <p:nvPr/>
        </p:nvSpPr>
        <p:spPr bwMode="auto">
          <a:xfrm>
            <a:off x="0" y="6670675"/>
            <a:ext cx="91440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900" dirty="0" smtClean="0">
                <a:solidFill>
                  <a:schemeClr val="tx2"/>
                </a:solidFill>
                <a:latin typeface="+mn-lt"/>
              </a:rPr>
              <a:t>French Institute of Science and </a:t>
            </a:r>
            <a:r>
              <a:rPr lang="fr-FR" sz="900" dirty="0" err="1" smtClean="0">
                <a:solidFill>
                  <a:schemeClr val="tx2"/>
                </a:solidFill>
                <a:latin typeface="+mn-lt"/>
              </a:rPr>
              <a:t>Technology</a:t>
            </a:r>
            <a:r>
              <a:rPr lang="fr-FR" sz="900" dirty="0" smtClean="0">
                <a:solidFill>
                  <a:schemeClr val="tx2"/>
                </a:solidFill>
                <a:latin typeface="+mn-lt"/>
              </a:rPr>
              <a:t> for Transport, </a:t>
            </a:r>
            <a:r>
              <a:rPr lang="fr-FR" sz="900" dirty="0" err="1" smtClean="0">
                <a:solidFill>
                  <a:schemeClr val="tx2"/>
                </a:solidFill>
                <a:latin typeface="+mn-lt"/>
              </a:rPr>
              <a:t>Development</a:t>
            </a:r>
            <a:r>
              <a:rPr lang="fr-FR" sz="900" dirty="0" smtClean="0">
                <a:solidFill>
                  <a:schemeClr val="tx2"/>
                </a:solidFill>
                <a:latin typeface="+mn-lt"/>
              </a:rPr>
              <a:t> and Networks</a:t>
            </a:r>
            <a:endParaRPr lang="fr-FR" sz="9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002463" y="6442075"/>
            <a:ext cx="1081087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b="1" dirty="0">
                <a:solidFill>
                  <a:schemeClr val="tx2"/>
                </a:solidFill>
                <a:latin typeface="+mn-lt"/>
              </a:rPr>
              <a:t>www.ifsttar.fr</a:t>
            </a:r>
            <a:endParaRPr lang="fr-FR" sz="1200" b="1" dirty="0">
              <a:solidFill>
                <a:schemeClr val="accent3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rgbClr val="00A6A4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A6A4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A6A4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A6A4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A6A4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rgbClr val="00A6A4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rgbClr val="00A6A4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rgbClr val="00A6A4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rgbClr val="00A6A4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accent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595959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9BBB59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4.png"/><Relationship Id="rId12" Type="http://schemas.openxmlformats.org/officeDocument/2006/relationships/image" Target="../media/image25.png"/><Relationship Id="rId13" Type="http://schemas.openxmlformats.org/officeDocument/2006/relationships/oleObject" Target="../embeddings/Feuille_de_calcul_Microsoft_Excel_97_-_20041.xls"/><Relationship Id="rId14" Type="http://schemas.openxmlformats.org/officeDocument/2006/relationships/image" Target="../media/image18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6.xml"/><Relationship Id="rId4" Type="http://schemas.openxmlformats.org/officeDocument/2006/relationships/image" Target="../media/image19.png"/><Relationship Id="rId5" Type="http://schemas.openxmlformats.org/officeDocument/2006/relationships/image" Target="../media/image20.jpe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oleObject" Target="../embeddings/oleObject1.bin"/><Relationship Id="rId9" Type="http://schemas.openxmlformats.org/officeDocument/2006/relationships/image" Target="../media/image17.wmf"/><Relationship Id="rId10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8" Type="http://schemas.openxmlformats.org/officeDocument/2006/relationships/image" Target="../media/image5.wmf"/><Relationship Id="rId9" Type="http://schemas.openxmlformats.org/officeDocument/2006/relationships/image" Target="../media/image26.png"/><Relationship Id="rId10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emf"/><Relationship Id="rId6" Type="http://schemas.openxmlformats.org/officeDocument/2006/relationships/image" Target="../media/image31.emf"/><Relationship Id="rId7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4" Type="http://schemas.openxmlformats.org/officeDocument/2006/relationships/diagramLayout" Target="../diagrams/layout3.xml"/><Relationship Id="rId5" Type="http://schemas.openxmlformats.org/officeDocument/2006/relationships/diagramQuickStyle" Target="../diagrams/quickStyle3.xml"/><Relationship Id="rId6" Type="http://schemas.openxmlformats.org/officeDocument/2006/relationships/diagramColors" Target="../diagrams/colors3.xml"/><Relationship Id="rId7" Type="http://schemas.microsoft.com/office/2007/relationships/diagramDrawing" Target="../diagrams/drawing3.xm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jpeg"/><Relationship Id="rId7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jpeg"/><Relationship Id="rId5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6.png"/><Relationship Id="rId1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4.xml"/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7" Type="http://schemas.openxmlformats.org/officeDocument/2006/relationships/image" Target="../media/image42.jpeg"/><Relationship Id="rId8" Type="http://schemas.openxmlformats.org/officeDocument/2006/relationships/image" Target="../media/image43.png"/><Relationship Id="rId9" Type="http://schemas.openxmlformats.org/officeDocument/2006/relationships/image" Target="../media/image44.jpeg"/><Relationship Id="rId10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4" Type="http://schemas.openxmlformats.org/officeDocument/2006/relationships/diagramLayout" Target="../diagrams/layout5.xml"/><Relationship Id="rId5" Type="http://schemas.openxmlformats.org/officeDocument/2006/relationships/diagramQuickStyle" Target="../diagrams/quickStyle5.xml"/><Relationship Id="rId6" Type="http://schemas.openxmlformats.org/officeDocument/2006/relationships/diagramColors" Target="../diagrams/colors5.xml"/><Relationship Id="rId7" Type="http://schemas.microsoft.com/office/2007/relationships/diagramDrawing" Target="../diagrams/drawing5.xml"/><Relationship Id="rId8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8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1.png"/><Relationship Id="rId3" Type="http://schemas.openxmlformats.org/officeDocument/2006/relationships/image" Target="../media/image62.jpeg"/></Relationships>
</file>

<file path=ppt/slides/_rels/slide2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7.png"/><Relationship Id="rId12" Type="http://schemas.openxmlformats.org/officeDocument/2006/relationships/image" Target="../media/image68.png"/><Relationship Id="rId13" Type="http://schemas.openxmlformats.org/officeDocument/2006/relationships/image" Target="../media/image69.png"/><Relationship Id="rId14" Type="http://schemas.openxmlformats.org/officeDocument/2006/relationships/image" Target="../media/image70.png"/><Relationship Id="rId15" Type="http://schemas.openxmlformats.org/officeDocument/2006/relationships/image" Target="../media/image71.png"/><Relationship Id="rId16" Type="http://schemas.openxmlformats.org/officeDocument/2006/relationships/image" Target="../media/image72.png"/><Relationship Id="rId17" Type="http://schemas.openxmlformats.org/officeDocument/2006/relationships/image" Target="../media/image73.jpeg"/><Relationship Id="rId1" Type="http://schemas.openxmlformats.org/officeDocument/2006/relationships/slideLayout" Target="../slideLayouts/slideLayout5.xml"/><Relationship Id="rId2" Type="http://schemas.openxmlformats.org/officeDocument/2006/relationships/diagramData" Target="../diagrams/data6.xml"/><Relationship Id="rId3" Type="http://schemas.openxmlformats.org/officeDocument/2006/relationships/diagramLayout" Target="../diagrams/layout6.xml"/><Relationship Id="rId4" Type="http://schemas.openxmlformats.org/officeDocument/2006/relationships/diagramQuickStyle" Target="../diagrams/quickStyle6.xml"/><Relationship Id="rId5" Type="http://schemas.openxmlformats.org/officeDocument/2006/relationships/diagramColors" Target="../diagrams/colors6.xml"/><Relationship Id="rId6" Type="http://schemas.microsoft.com/office/2007/relationships/diagramDrawing" Target="../diagrams/drawing6.xml"/><Relationship Id="rId7" Type="http://schemas.openxmlformats.org/officeDocument/2006/relationships/image" Target="../media/image63.jpeg"/><Relationship Id="rId8" Type="http://schemas.openxmlformats.org/officeDocument/2006/relationships/image" Target="../media/image64.png"/><Relationship Id="rId9" Type="http://schemas.openxmlformats.org/officeDocument/2006/relationships/image" Target="../media/image65.png"/><Relationship Id="rId10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4" Type="http://schemas.openxmlformats.org/officeDocument/2006/relationships/diagramQuickStyle" Target="../diagrams/quickStyle7.xml"/><Relationship Id="rId5" Type="http://schemas.openxmlformats.org/officeDocument/2006/relationships/diagramColors" Target="../diagrams/colors7.xml"/><Relationship Id="rId6" Type="http://schemas.microsoft.com/office/2007/relationships/diagramDrawing" Target="../diagrams/drawing7.xml"/><Relationship Id="rId7" Type="http://schemas.openxmlformats.org/officeDocument/2006/relationships/image" Target="../media/image74.jpeg"/><Relationship Id="rId8" Type="http://schemas.openxmlformats.org/officeDocument/2006/relationships/image" Target="../media/image75.png"/><Relationship Id="rId9" Type="http://schemas.openxmlformats.org/officeDocument/2006/relationships/image" Target="../media/image76.emf"/><Relationship Id="rId1" Type="http://schemas.openxmlformats.org/officeDocument/2006/relationships/slideLayout" Target="../slideLayouts/slideLayout12.xml"/><Relationship Id="rId2" Type="http://schemas.openxmlformats.org/officeDocument/2006/relationships/diagramData" Target="../diagrams/data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jpeg"/><Relationship Id="rId5" Type="http://schemas.openxmlformats.org/officeDocument/2006/relationships/image" Target="../media/image79.png"/><Relationship Id="rId6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wmf"/><Relationship Id="rId3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Relationship Id="rId3" Type="http://schemas.openxmlformats.org/officeDocument/2006/relationships/image" Target="../media/image82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86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8" Type="http://schemas.openxmlformats.org/officeDocument/2006/relationships/image" Target="../media/image58.PNG"/><Relationship Id="rId9" Type="http://schemas.openxmlformats.org/officeDocument/2006/relationships/image" Target="../media/image8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5" Type="http://schemas.openxmlformats.org/officeDocument/2006/relationships/image" Target="../media/image91.png"/><Relationship Id="rId6" Type="http://schemas.openxmlformats.org/officeDocument/2006/relationships/image" Target="../media/image92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8.png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0.jpeg"/><Relationship Id="rId20" Type="http://schemas.openxmlformats.org/officeDocument/2006/relationships/image" Target="../media/image111.png"/><Relationship Id="rId10" Type="http://schemas.openxmlformats.org/officeDocument/2006/relationships/image" Target="../media/image101.png"/><Relationship Id="rId11" Type="http://schemas.openxmlformats.org/officeDocument/2006/relationships/image" Target="../media/image102.jpeg"/><Relationship Id="rId12" Type="http://schemas.openxmlformats.org/officeDocument/2006/relationships/image" Target="../media/image103.jpeg"/><Relationship Id="rId13" Type="http://schemas.openxmlformats.org/officeDocument/2006/relationships/image" Target="../media/image104.png"/><Relationship Id="rId14" Type="http://schemas.openxmlformats.org/officeDocument/2006/relationships/image" Target="../media/image105.png"/><Relationship Id="rId15" Type="http://schemas.openxmlformats.org/officeDocument/2006/relationships/image" Target="../media/image106.png"/><Relationship Id="rId16" Type="http://schemas.openxmlformats.org/officeDocument/2006/relationships/image" Target="../media/image107.jpeg"/><Relationship Id="rId17" Type="http://schemas.openxmlformats.org/officeDocument/2006/relationships/image" Target="../media/image108.png"/><Relationship Id="rId18" Type="http://schemas.openxmlformats.org/officeDocument/2006/relationships/image" Target="../media/image109.png"/><Relationship Id="rId19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5" Type="http://schemas.openxmlformats.org/officeDocument/2006/relationships/image" Target="../media/image96.png"/><Relationship Id="rId6" Type="http://schemas.openxmlformats.org/officeDocument/2006/relationships/image" Target="../media/image97.png"/><Relationship Id="rId7" Type="http://schemas.openxmlformats.org/officeDocument/2006/relationships/image" Target="../media/image98.jpeg"/><Relationship Id="rId8" Type="http://schemas.openxmlformats.org/officeDocument/2006/relationships/image" Target="../media/image99.jpeg"/></Relationships>
</file>

<file path=ppt/slides/_rels/slide3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1.png"/><Relationship Id="rId12" Type="http://schemas.openxmlformats.org/officeDocument/2006/relationships/image" Target="../media/image122.png"/><Relationship Id="rId13" Type="http://schemas.openxmlformats.org/officeDocument/2006/relationships/image" Target="../media/image123.png"/><Relationship Id="rId14" Type="http://schemas.openxmlformats.org/officeDocument/2006/relationships/image" Target="../media/image124.png"/><Relationship Id="rId15" Type="http://schemas.openxmlformats.org/officeDocument/2006/relationships/image" Target="../media/image125.png"/><Relationship Id="rId16" Type="http://schemas.openxmlformats.org/officeDocument/2006/relationships/image" Target="../media/image126.jpeg"/><Relationship Id="rId17" Type="http://schemas.openxmlformats.org/officeDocument/2006/relationships/image" Target="../media/image127.png"/><Relationship Id="rId18" Type="http://schemas.openxmlformats.org/officeDocument/2006/relationships/image" Target="../media/image128.png"/><Relationship Id="rId19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png"/><Relationship Id="rId3" Type="http://schemas.openxmlformats.org/officeDocument/2006/relationships/image" Target="../media/image113.png"/><Relationship Id="rId4" Type="http://schemas.openxmlformats.org/officeDocument/2006/relationships/image" Target="../media/image114.png"/><Relationship Id="rId5" Type="http://schemas.openxmlformats.org/officeDocument/2006/relationships/image" Target="../media/image115.png"/><Relationship Id="rId6" Type="http://schemas.openxmlformats.org/officeDocument/2006/relationships/image" Target="../media/image116.png"/><Relationship Id="rId7" Type="http://schemas.openxmlformats.org/officeDocument/2006/relationships/image" Target="../media/image117.jpeg"/><Relationship Id="rId8" Type="http://schemas.openxmlformats.org/officeDocument/2006/relationships/image" Target="../media/image118.jpeg"/><Relationship Id="rId9" Type="http://schemas.openxmlformats.org/officeDocument/2006/relationships/image" Target="../media/image119.png"/><Relationship Id="rId10" Type="http://schemas.openxmlformats.org/officeDocument/2006/relationships/image" Target="../media/image12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wmf"/><Relationship Id="rId5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3" descr="IFSTTAR_masqueppt_titr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050"/>
            <a:ext cx="9144000" cy="683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re 5"/>
          <p:cNvSpPr>
            <a:spLocks noGrp="1"/>
          </p:cNvSpPr>
          <p:nvPr>
            <p:ph type="ctrTitle"/>
          </p:nvPr>
        </p:nvSpPr>
        <p:spPr>
          <a:xfrm>
            <a:off x="539552" y="116632"/>
            <a:ext cx="7772400" cy="2088232"/>
          </a:xfrm>
        </p:spPr>
        <p:txBody>
          <a:bodyPr>
            <a:normAutofit/>
          </a:bodyPr>
          <a:lstStyle/>
          <a:p>
            <a:pPr algn="l"/>
            <a:r>
              <a:rPr lang="fr-FR" sz="2000" dirty="0" smtClean="0">
                <a:solidFill>
                  <a:schemeClr val="bg1"/>
                </a:solidFill>
                <a:latin typeface="+mj-lt"/>
              </a:rPr>
              <a:t>Institut français des </a:t>
            </a:r>
            <a:br>
              <a:rPr lang="fr-FR" sz="2000" dirty="0" smtClean="0">
                <a:solidFill>
                  <a:schemeClr val="bg1"/>
                </a:solidFill>
                <a:latin typeface="+mj-lt"/>
              </a:rPr>
            </a:br>
            <a:r>
              <a:rPr lang="fr-FR" sz="2000" dirty="0" smtClean="0">
                <a:solidFill>
                  <a:schemeClr val="bg1"/>
                </a:solidFill>
                <a:latin typeface="+mj-lt"/>
              </a:rPr>
              <a:t>sciences et technologies</a:t>
            </a:r>
            <a:br>
              <a:rPr lang="fr-FR" sz="2000" dirty="0" smtClean="0">
                <a:solidFill>
                  <a:schemeClr val="bg1"/>
                </a:solidFill>
                <a:latin typeface="+mj-lt"/>
              </a:rPr>
            </a:br>
            <a:r>
              <a:rPr lang="fr-FR" sz="2000" dirty="0" smtClean="0">
                <a:solidFill>
                  <a:schemeClr val="bg1"/>
                </a:solidFill>
                <a:latin typeface="+mj-lt"/>
              </a:rPr>
              <a:t>des transports, de l’aménagement</a:t>
            </a:r>
            <a:br>
              <a:rPr lang="fr-FR" sz="2000" dirty="0" smtClean="0">
                <a:solidFill>
                  <a:schemeClr val="bg1"/>
                </a:solidFill>
                <a:latin typeface="+mj-lt"/>
              </a:rPr>
            </a:br>
            <a:r>
              <a:rPr lang="fr-FR" sz="2000" dirty="0" smtClean="0">
                <a:solidFill>
                  <a:schemeClr val="bg1"/>
                </a:solidFill>
                <a:latin typeface="+mj-lt"/>
              </a:rPr>
              <a:t>et des réseaux</a:t>
            </a:r>
            <a:endParaRPr lang="fr-FR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Sous-titre 6"/>
          <p:cNvSpPr>
            <a:spLocks noGrp="1"/>
          </p:cNvSpPr>
          <p:nvPr>
            <p:ph type="subTitle" idx="1"/>
          </p:nvPr>
        </p:nvSpPr>
        <p:spPr>
          <a:xfrm>
            <a:off x="251520" y="2060848"/>
            <a:ext cx="8640960" cy="2808312"/>
          </a:xfrm>
        </p:spPr>
        <p:txBody>
          <a:bodyPr>
            <a:normAutofit fontScale="25000" lnSpcReduction="20000"/>
          </a:bodyPr>
          <a:lstStyle/>
          <a:p>
            <a:r>
              <a:rPr lang="fr-FR" sz="9600" b="1" dirty="0" smtClean="0">
                <a:solidFill>
                  <a:schemeClr val="bg1"/>
                </a:solidFill>
                <a:latin typeface="+mn-lt"/>
              </a:rPr>
              <a:t>Département Composants et Systèmes (COSYS)</a:t>
            </a:r>
          </a:p>
          <a:p>
            <a:r>
              <a:rPr lang="fr-FR" sz="9600" b="1" dirty="0" smtClean="0">
                <a:solidFill>
                  <a:schemeClr val="bg1"/>
                </a:solidFill>
                <a:latin typeface="+mn-lt"/>
              </a:rPr>
              <a:t>Laboratoire- LÉOST</a:t>
            </a:r>
          </a:p>
          <a:p>
            <a:r>
              <a:rPr lang="fr-FR" sz="9600" b="1" dirty="0">
                <a:solidFill>
                  <a:schemeClr val="bg1"/>
                </a:solidFill>
                <a:latin typeface="+mn-lt"/>
              </a:rPr>
              <a:t>Laboratoire É</a:t>
            </a:r>
            <a:r>
              <a:rPr lang="fr-FR" sz="9600" b="1" dirty="0" smtClean="0">
                <a:solidFill>
                  <a:schemeClr val="bg1"/>
                </a:solidFill>
                <a:latin typeface="+mn-lt"/>
              </a:rPr>
              <a:t>lectronique </a:t>
            </a:r>
            <a:r>
              <a:rPr lang="fr-FR" sz="9600" b="1" dirty="0">
                <a:solidFill>
                  <a:schemeClr val="bg1"/>
                </a:solidFill>
                <a:latin typeface="+mn-lt"/>
              </a:rPr>
              <a:t>Ondes et Signaux pour les Transports</a:t>
            </a:r>
          </a:p>
          <a:p>
            <a:endParaRPr lang="fr-FR" sz="4300" b="1" dirty="0" smtClean="0">
              <a:solidFill>
                <a:schemeClr val="bg1"/>
              </a:solidFill>
              <a:latin typeface="+mn-lt"/>
            </a:endParaRPr>
          </a:p>
          <a:p>
            <a:endParaRPr lang="en-US" sz="4300" b="1" dirty="0" smtClean="0">
              <a:solidFill>
                <a:schemeClr val="bg1"/>
              </a:solidFill>
              <a:latin typeface="+mn-lt"/>
            </a:endParaRPr>
          </a:p>
          <a:p>
            <a:endParaRPr lang="fr-FR" sz="4300" b="1" dirty="0" smtClean="0">
              <a:solidFill>
                <a:schemeClr val="bg1"/>
              </a:solidFill>
              <a:latin typeface="+mn-lt"/>
            </a:endParaRPr>
          </a:p>
          <a:p>
            <a:pPr>
              <a:spcBef>
                <a:spcPts val="300"/>
              </a:spcBef>
            </a:pPr>
            <a:r>
              <a:rPr lang="fr-FR" sz="7200" b="1" i="1" dirty="0" smtClean="0">
                <a:solidFill>
                  <a:schemeClr val="bg1"/>
                </a:solidFill>
                <a:latin typeface="+mn-lt"/>
              </a:rPr>
              <a:t>Séminaire de </a:t>
            </a:r>
            <a:r>
              <a:rPr lang="fr-FR" sz="7200" b="1" i="1" dirty="0" smtClean="0">
                <a:solidFill>
                  <a:schemeClr val="bg1"/>
                </a:solidFill>
                <a:latin typeface="+mn-lt"/>
              </a:rPr>
              <a:t>connaissance réciproque</a:t>
            </a:r>
            <a:endParaRPr lang="fr-FR" sz="7200" b="1" i="1" dirty="0" smtClean="0">
              <a:solidFill>
                <a:schemeClr val="bg1"/>
              </a:solidFill>
              <a:latin typeface="+mn-lt"/>
            </a:endParaRPr>
          </a:p>
          <a:p>
            <a:pPr>
              <a:spcBef>
                <a:spcPts val="300"/>
              </a:spcBef>
            </a:pPr>
            <a:r>
              <a:rPr lang="fr-FR" sz="7200" b="1" i="1" dirty="0" smtClean="0">
                <a:solidFill>
                  <a:schemeClr val="bg1"/>
                </a:solidFill>
                <a:latin typeface="+mn-lt"/>
              </a:rPr>
              <a:t>Mercredi </a:t>
            </a:r>
            <a:r>
              <a:rPr lang="fr-FR" sz="7200" b="1" i="1" dirty="0" smtClean="0">
                <a:solidFill>
                  <a:schemeClr val="bg1"/>
                </a:solidFill>
                <a:latin typeface="+mn-lt"/>
              </a:rPr>
              <a:t>29 novembre </a:t>
            </a:r>
            <a:r>
              <a:rPr lang="fr-FR" sz="7200" b="1" i="1" dirty="0" smtClean="0">
                <a:solidFill>
                  <a:schemeClr val="bg1"/>
                </a:solidFill>
                <a:latin typeface="+mn-lt"/>
              </a:rPr>
              <a:t>2017, 10h00-12h00</a:t>
            </a:r>
          </a:p>
          <a:p>
            <a:pPr>
              <a:spcBef>
                <a:spcPts val="300"/>
              </a:spcBef>
            </a:pPr>
            <a:r>
              <a:rPr lang="fr-FR" sz="7200" b="1" i="1" dirty="0" smtClean="0">
                <a:solidFill>
                  <a:schemeClr val="bg1"/>
                </a:solidFill>
                <a:latin typeface="+mn-lt"/>
              </a:rPr>
              <a:t>Charles TATKEU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251520" y="5229200"/>
            <a:ext cx="47525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Charles </a:t>
            </a:r>
            <a:r>
              <a:rPr lang="fr-FR" dirty="0" err="1" smtClean="0">
                <a:solidFill>
                  <a:schemeClr val="bg1"/>
                </a:solidFill>
              </a:rPr>
              <a:t>Tatkeu</a:t>
            </a:r>
            <a:endParaRPr lang="fr-FR" dirty="0" smtClean="0">
              <a:solidFill>
                <a:schemeClr val="bg1"/>
              </a:solidFill>
            </a:endParaRPr>
          </a:p>
          <a:p>
            <a:r>
              <a:rPr lang="fr-FR" dirty="0" smtClean="0">
                <a:solidFill>
                  <a:schemeClr val="bg1"/>
                </a:solidFill>
              </a:rPr>
              <a:t>Directeur de recherche, HDR</a:t>
            </a:r>
          </a:p>
          <a:p>
            <a:r>
              <a:rPr lang="fr-FR" dirty="0" smtClean="0">
                <a:solidFill>
                  <a:schemeClr val="bg1"/>
                </a:solidFill>
              </a:rPr>
              <a:t>Directeur du laboratoire LEOST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4579443"/>
            <a:ext cx="1970001" cy="172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15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16"/>
          <p:cNvSpPr>
            <a:spLocks noChangeArrowheads="1"/>
          </p:cNvSpPr>
          <p:nvPr/>
        </p:nvSpPr>
        <p:spPr bwMode="auto">
          <a:xfrm>
            <a:off x="71884" y="332358"/>
            <a:ext cx="8964612" cy="57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fr-FR" sz="3600" b="1" dirty="0" smtClean="0">
                <a:solidFill>
                  <a:srgbClr val="009999"/>
                </a:solidFill>
                <a:latin typeface="Arial" pitchFamily="34" charset="0"/>
              </a:rPr>
              <a:t>Thématiques de recherche</a:t>
            </a:r>
            <a:endParaRPr lang="fr-FR" sz="3600" b="1" dirty="0">
              <a:solidFill>
                <a:srgbClr val="009999"/>
              </a:solidFill>
              <a:latin typeface="Arial" pitchFamily="34" charset="0"/>
            </a:endParaRPr>
          </a:p>
        </p:txBody>
      </p:sp>
      <p:pic>
        <p:nvPicPr>
          <p:cNvPr id="4" name="Image 3" descr="Image4.emf"/>
          <p:cNvPicPr/>
          <p:nvPr/>
        </p:nvPicPr>
        <p:blipFill>
          <a:blip r:embed="rId3" cstate="print"/>
          <a:srcRect l="1709" r="2037"/>
          <a:stretch>
            <a:fillRect/>
          </a:stretch>
        </p:blipFill>
        <p:spPr>
          <a:xfrm>
            <a:off x="1043608" y="969268"/>
            <a:ext cx="6912768" cy="5196036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1547664" y="3645024"/>
            <a:ext cx="2520280" cy="144016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453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2627784" y="1050116"/>
            <a:ext cx="6336829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0850" lvl="1" indent="-361950" eaLnBrk="1" hangingPunct="1">
              <a:spcAft>
                <a:spcPts val="600"/>
              </a:spcAft>
              <a:buClr>
                <a:srgbClr val="004593"/>
              </a:buClr>
              <a:buFont typeface="Wingdings" pitchFamily="2" charset="2"/>
              <a:buChar char="§"/>
            </a:pPr>
            <a:r>
              <a:rPr lang="fr-FR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Optimisation </a:t>
            </a:r>
            <a:r>
              <a:rPr lang="fr-FR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de la couche physique </a:t>
            </a:r>
            <a:r>
              <a:rPr lang="fr-FR" altLang="ja-JP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des </a:t>
            </a:r>
            <a:r>
              <a:rPr lang="fr-FR" altLang="ja-JP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systèmes </a:t>
            </a:r>
            <a:endParaRPr lang="fr-FR" altLang="ja-JP" sz="2000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908050" lvl="3" indent="-361950">
              <a:spcAft>
                <a:spcPts val="600"/>
              </a:spcAft>
              <a:buClr>
                <a:srgbClr val="004593"/>
              </a:buClr>
              <a:buFont typeface="Wingdings" pitchFamily="2" charset="2"/>
              <a:buChar char="ü"/>
            </a:pPr>
            <a:r>
              <a:rPr lang="en-US" altLang="ja-JP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Amelioration des </a:t>
            </a:r>
            <a:r>
              <a:rPr lang="fr-FR" altLang="ja-JP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performances et de l</a:t>
            </a:r>
            <a:r>
              <a:rPr lang="ja-JP" altLang="fr-FR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’</a:t>
            </a:r>
            <a:r>
              <a:rPr lang="fr-FR" altLang="ja-JP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usage des ressources </a:t>
            </a:r>
            <a:r>
              <a:rPr lang="fr-FR" altLang="ja-JP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radio</a:t>
            </a:r>
          </a:p>
          <a:p>
            <a:pPr marL="908050" lvl="3" indent="-361950">
              <a:spcAft>
                <a:spcPts val="600"/>
              </a:spcAft>
              <a:buClr>
                <a:srgbClr val="004593"/>
              </a:buClr>
              <a:buFont typeface="Wingdings" pitchFamily="2" charset="2"/>
              <a:buChar char="ü"/>
            </a:pPr>
            <a:r>
              <a:rPr lang="fr-FR" altLang="ja-JP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Attention aux économies d’énergie</a:t>
            </a:r>
          </a:p>
          <a:p>
            <a:pPr marL="450850" lvl="1" indent="-361950" eaLnBrk="1" hangingPunct="1">
              <a:spcAft>
                <a:spcPts val="600"/>
              </a:spcAft>
              <a:buClr>
                <a:srgbClr val="004593"/>
              </a:buClr>
              <a:buFont typeface="Wingdings" pitchFamily="2" charset="2"/>
              <a:buChar char="§"/>
            </a:pPr>
            <a:endParaRPr lang="fr-FR" sz="2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450850" lvl="1" indent="-361950" eaLnBrk="1" hangingPunct="1">
              <a:spcAft>
                <a:spcPts val="600"/>
              </a:spcAft>
              <a:buClr>
                <a:srgbClr val="004593"/>
              </a:buClr>
              <a:buFont typeface="Wingdings" pitchFamily="2" charset="2"/>
              <a:buChar char="§"/>
            </a:pPr>
            <a:r>
              <a:rPr lang="fr-FR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Optimisation </a:t>
            </a:r>
            <a:r>
              <a:rPr lang="fr-FR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de </a:t>
            </a:r>
            <a:r>
              <a:rPr lang="fr-FR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protocoles </a:t>
            </a:r>
            <a:r>
              <a:rPr lang="fr-FR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de communications </a:t>
            </a:r>
            <a:endParaRPr lang="fr-FR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908050" lvl="2" indent="-361950">
              <a:spcAft>
                <a:spcPts val="600"/>
              </a:spcAft>
              <a:buClr>
                <a:srgbClr val="004593"/>
              </a:buClr>
              <a:buFont typeface="Wingdings" pitchFamily="2" charset="2"/>
              <a:buChar char="ü"/>
            </a:pPr>
            <a:r>
              <a:rPr lang="fr-FR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Focus sur les exigences de mobilité, de temps de réponse, </a:t>
            </a:r>
            <a:r>
              <a:rPr lang="fr-FR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ja-JP" altLang="fr-FR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’</a:t>
            </a:r>
            <a:r>
              <a:rPr lang="fr-FR" altLang="ja-JP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hétérogénéité, </a:t>
            </a:r>
            <a:r>
              <a:rPr lang="fr-FR" altLang="ja-JP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ja-JP" altLang="fr-FR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’</a:t>
            </a:r>
            <a:r>
              <a:rPr lang="fr-FR" altLang="ja-JP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économie d</a:t>
            </a:r>
            <a:r>
              <a:rPr lang="ja-JP" altLang="fr-FR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’</a:t>
            </a:r>
            <a:r>
              <a:rPr lang="fr-FR" altLang="ja-JP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énergie</a:t>
            </a:r>
            <a:endParaRPr lang="fr-FR" altLang="ja-JP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0850" lvl="1" indent="-361950" eaLnBrk="1" hangingPunct="1">
              <a:spcAft>
                <a:spcPts val="600"/>
              </a:spcAft>
              <a:buClr>
                <a:srgbClr val="004593"/>
              </a:buClr>
              <a:buFont typeface="Wingdings" pitchFamily="2" charset="2"/>
              <a:buChar char="§"/>
            </a:pPr>
            <a:endParaRPr lang="fr-FR" sz="2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450850" lvl="1" indent="-361950" eaLnBrk="1" hangingPunct="1">
              <a:spcAft>
                <a:spcPts val="600"/>
              </a:spcAft>
              <a:buClr>
                <a:srgbClr val="004593"/>
              </a:buClr>
              <a:buFont typeface="Wingdings" pitchFamily="2" charset="2"/>
              <a:buChar char="§"/>
            </a:pPr>
            <a:r>
              <a:rPr lang="fr-FR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Analyse et détection d’attaque sur les réseaux sans fils (cyber-</a:t>
            </a:r>
            <a:r>
              <a:rPr lang="fr-FR" sz="20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securité</a:t>
            </a:r>
            <a:r>
              <a:rPr lang="fr-FR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)</a:t>
            </a:r>
            <a:endParaRPr lang="fr-FR" altLang="ja-JP" sz="2000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908050" lvl="2" indent="-361950">
              <a:spcAft>
                <a:spcPts val="600"/>
              </a:spcAft>
              <a:buClr>
                <a:srgbClr val="004593"/>
              </a:buClr>
              <a:buFont typeface="Wingdings" pitchFamily="2" charset="2"/>
              <a:buChar char="ü"/>
            </a:pPr>
            <a:r>
              <a:rPr lang="en-US" altLang="ja-JP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Analyse</a:t>
            </a:r>
            <a:r>
              <a:rPr lang="en-US" altLang="ja-JP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de </a:t>
            </a:r>
            <a:r>
              <a:rPr lang="en-US" altLang="ja-JP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signaux</a:t>
            </a:r>
            <a:r>
              <a:rPr lang="en-US" altLang="ja-JP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physiques et de </a:t>
            </a:r>
            <a:r>
              <a:rPr lang="en-US" altLang="ja-JP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protocoles</a:t>
            </a:r>
            <a:r>
              <a:rPr lang="en-US" altLang="ja-JP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fr-FR" altLang="ja-JP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434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39750" y="188913"/>
            <a:ext cx="8243888" cy="863823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sz="3200" b="1" dirty="0" smtClean="0">
                <a:solidFill>
                  <a:srgbClr val="009999"/>
                </a:solidFill>
                <a:latin typeface="Arial" pitchFamily="34" charset="0"/>
              </a:rPr>
              <a:t>Réseaux </a:t>
            </a:r>
            <a:r>
              <a:rPr lang="fr-FR" sz="3200" b="1" smtClean="0">
                <a:solidFill>
                  <a:srgbClr val="009999"/>
                </a:solidFill>
                <a:latin typeface="Arial" pitchFamily="34" charset="0"/>
              </a:rPr>
              <a:t>de Communications Adaptatifs</a:t>
            </a:r>
            <a:endParaRPr lang="fr-FR" sz="3200" b="1" dirty="0" smtClean="0">
              <a:solidFill>
                <a:srgbClr val="009999"/>
              </a:solidFill>
              <a:latin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5" y="2848153"/>
            <a:ext cx="2701065" cy="1431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251520" y="1270521"/>
            <a:ext cx="2303462" cy="1222375"/>
            <a:chOff x="816" y="1787"/>
            <a:chExt cx="4176" cy="2367"/>
          </a:xfrm>
        </p:grpSpPr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816" y="1979"/>
              <a:ext cx="4176" cy="1920"/>
            </a:xfrm>
            <a:prstGeom prst="ellipse">
              <a:avLst/>
            </a:prstGeom>
            <a:noFill/>
            <a:ln w="101600">
              <a:solidFill>
                <a:srgbClr val="FF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pic>
          <p:nvPicPr>
            <p:cNvPr id="7" name="Picture 6" descr="tgv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0" y="2432"/>
              <a:ext cx="952" cy="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 descr="x_telecom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2" y="2750"/>
              <a:ext cx="779" cy="7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 descr="vx_cradle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2939"/>
              <a:ext cx="412" cy="4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0" name="Object 9"/>
            <p:cNvGraphicFramePr>
              <a:graphicFrameLocks noChangeAspect="1"/>
            </p:cNvGraphicFramePr>
            <p:nvPr/>
          </p:nvGraphicFramePr>
          <p:xfrm>
            <a:off x="3840" y="3035"/>
            <a:ext cx="530" cy="3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67" name="Clip" r:id="rId8" imgW="1826057" imgH="1575511" progId="">
                    <p:embed/>
                  </p:oleObj>
                </mc:Choice>
                <mc:Fallback>
                  <p:oleObj name="Clip" r:id="rId8" imgW="1826057" imgH="1575511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40" y="3035"/>
                          <a:ext cx="530" cy="392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rgbClr val="C0C0C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1" name="Group 10"/>
            <p:cNvGrpSpPr>
              <a:grpSpLocks/>
            </p:cNvGrpSpPr>
            <p:nvPr/>
          </p:nvGrpSpPr>
          <p:grpSpPr bwMode="auto">
            <a:xfrm>
              <a:off x="4128" y="2843"/>
              <a:ext cx="482" cy="414"/>
              <a:chOff x="1586" y="2853"/>
              <a:chExt cx="482" cy="414"/>
            </a:xfrm>
          </p:grpSpPr>
          <p:sp>
            <p:nvSpPr>
              <p:cNvPr id="178" name="Freeform 11"/>
              <p:cNvSpPr>
                <a:spLocks/>
              </p:cNvSpPr>
              <p:nvPr/>
            </p:nvSpPr>
            <p:spPr bwMode="auto">
              <a:xfrm>
                <a:off x="1737" y="2853"/>
                <a:ext cx="331" cy="414"/>
              </a:xfrm>
              <a:custGeom>
                <a:avLst/>
                <a:gdLst>
                  <a:gd name="T0" fmla="*/ 0 w 4305"/>
                  <a:gd name="T1" fmla="*/ 0 h 5386"/>
                  <a:gd name="T2" fmla="*/ 0 w 4305"/>
                  <a:gd name="T3" fmla="*/ 0 h 5386"/>
                  <a:gd name="T4" fmla="*/ 0 w 4305"/>
                  <a:gd name="T5" fmla="*/ 0 h 5386"/>
                  <a:gd name="T6" fmla="*/ 0 w 4305"/>
                  <a:gd name="T7" fmla="*/ 0 h 5386"/>
                  <a:gd name="T8" fmla="*/ 0 w 4305"/>
                  <a:gd name="T9" fmla="*/ 0 h 5386"/>
                  <a:gd name="T10" fmla="*/ 0 w 4305"/>
                  <a:gd name="T11" fmla="*/ 0 h 5386"/>
                  <a:gd name="T12" fmla="*/ 0 w 4305"/>
                  <a:gd name="T13" fmla="*/ 0 h 5386"/>
                  <a:gd name="T14" fmla="*/ 0 w 4305"/>
                  <a:gd name="T15" fmla="*/ 0 h 5386"/>
                  <a:gd name="T16" fmla="*/ 0 w 4305"/>
                  <a:gd name="T17" fmla="*/ 0 h 5386"/>
                  <a:gd name="T18" fmla="*/ 0 w 4305"/>
                  <a:gd name="T19" fmla="*/ 0 h 5386"/>
                  <a:gd name="T20" fmla="*/ 0 w 4305"/>
                  <a:gd name="T21" fmla="*/ 0 h 5386"/>
                  <a:gd name="T22" fmla="*/ 0 w 4305"/>
                  <a:gd name="T23" fmla="*/ 0 h 5386"/>
                  <a:gd name="T24" fmla="*/ 0 w 4305"/>
                  <a:gd name="T25" fmla="*/ 0 h 5386"/>
                  <a:gd name="T26" fmla="*/ 0 w 4305"/>
                  <a:gd name="T27" fmla="*/ 0 h 5386"/>
                  <a:gd name="T28" fmla="*/ 0 w 4305"/>
                  <a:gd name="T29" fmla="*/ 0 h 5386"/>
                  <a:gd name="T30" fmla="*/ 0 w 4305"/>
                  <a:gd name="T31" fmla="*/ 0 h 5386"/>
                  <a:gd name="T32" fmla="*/ 0 w 4305"/>
                  <a:gd name="T33" fmla="*/ 0 h 5386"/>
                  <a:gd name="T34" fmla="*/ 0 w 4305"/>
                  <a:gd name="T35" fmla="*/ 0 h 5386"/>
                  <a:gd name="T36" fmla="*/ 0 w 4305"/>
                  <a:gd name="T37" fmla="*/ 0 h 5386"/>
                  <a:gd name="T38" fmla="*/ 0 w 4305"/>
                  <a:gd name="T39" fmla="*/ 0 h 5386"/>
                  <a:gd name="T40" fmla="*/ 0 w 4305"/>
                  <a:gd name="T41" fmla="*/ 0 h 5386"/>
                  <a:gd name="T42" fmla="*/ 0 w 4305"/>
                  <a:gd name="T43" fmla="*/ 0 h 5386"/>
                  <a:gd name="T44" fmla="*/ 0 w 4305"/>
                  <a:gd name="T45" fmla="*/ 0 h 5386"/>
                  <a:gd name="T46" fmla="*/ 0 w 4305"/>
                  <a:gd name="T47" fmla="*/ 0 h 5386"/>
                  <a:gd name="T48" fmla="*/ 0 w 4305"/>
                  <a:gd name="T49" fmla="*/ 0 h 5386"/>
                  <a:gd name="T50" fmla="*/ 0 w 4305"/>
                  <a:gd name="T51" fmla="*/ 0 h 5386"/>
                  <a:gd name="T52" fmla="*/ 0 w 4305"/>
                  <a:gd name="T53" fmla="*/ 0 h 5386"/>
                  <a:gd name="T54" fmla="*/ 0 w 4305"/>
                  <a:gd name="T55" fmla="*/ 0 h 5386"/>
                  <a:gd name="T56" fmla="*/ 0 w 4305"/>
                  <a:gd name="T57" fmla="*/ 0 h 5386"/>
                  <a:gd name="T58" fmla="*/ 0 w 4305"/>
                  <a:gd name="T59" fmla="*/ 0 h 5386"/>
                  <a:gd name="T60" fmla="*/ 0 w 4305"/>
                  <a:gd name="T61" fmla="*/ 0 h 5386"/>
                  <a:gd name="T62" fmla="*/ 0 w 4305"/>
                  <a:gd name="T63" fmla="*/ 0 h 5386"/>
                  <a:gd name="T64" fmla="*/ 0 w 4305"/>
                  <a:gd name="T65" fmla="*/ 0 h 5386"/>
                  <a:gd name="T66" fmla="*/ 0 w 4305"/>
                  <a:gd name="T67" fmla="*/ 0 h 5386"/>
                  <a:gd name="T68" fmla="*/ 0 w 4305"/>
                  <a:gd name="T69" fmla="*/ 0 h 5386"/>
                  <a:gd name="T70" fmla="*/ 0 w 4305"/>
                  <a:gd name="T71" fmla="*/ 0 h 5386"/>
                  <a:gd name="T72" fmla="*/ 0 w 4305"/>
                  <a:gd name="T73" fmla="*/ 0 h 5386"/>
                  <a:gd name="T74" fmla="*/ 0 w 4305"/>
                  <a:gd name="T75" fmla="*/ 0 h 5386"/>
                  <a:gd name="T76" fmla="*/ 0 w 4305"/>
                  <a:gd name="T77" fmla="*/ 0 h 5386"/>
                  <a:gd name="T78" fmla="*/ 0 w 4305"/>
                  <a:gd name="T79" fmla="*/ 0 h 5386"/>
                  <a:gd name="T80" fmla="*/ 0 w 4305"/>
                  <a:gd name="T81" fmla="*/ 0 h 5386"/>
                  <a:gd name="T82" fmla="*/ 0 w 4305"/>
                  <a:gd name="T83" fmla="*/ 0 h 5386"/>
                  <a:gd name="T84" fmla="*/ 0 w 4305"/>
                  <a:gd name="T85" fmla="*/ 0 h 5386"/>
                  <a:gd name="T86" fmla="*/ 0 w 4305"/>
                  <a:gd name="T87" fmla="*/ 0 h 53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4305"/>
                  <a:gd name="T133" fmla="*/ 0 h 5386"/>
                  <a:gd name="T134" fmla="*/ 4305 w 4305"/>
                  <a:gd name="T135" fmla="*/ 5386 h 538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4305" h="5386">
                    <a:moveTo>
                      <a:pt x="0" y="5386"/>
                    </a:moveTo>
                    <a:lnTo>
                      <a:pt x="32" y="5382"/>
                    </a:lnTo>
                    <a:lnTo>
                      <a:pt x="65" y="5378"/>
                    </a:lnTo>
                    <a:lnTo>
                      <a:pt x="132" y="5371"/>
                    </a:lnTo>
                    <a:lnTo>
                      <a:pt x="265" y="5354"/>
                    </a:lnTo>
                    <a:lnTo>
                      <a:pt x="396" y="5333"/>
                    </a:lnTo>
                    <a:lnTo>
                      <a:pt x="461" y="5322"/>
                    </a:lnTo>
                    <a:lnTo>
                      <a:pt x="528" y="5312"/>
                    </a:lnTo>
                    <a:lnTo>
                      <a:pt x="592" y="5299"/>
                    </a:lnTo>
                    <a:lnTo>
                      <a:pt x="658" y="5286"/>
                    </a:lnTo>
                    <a:lnTo>
                      <a:pt x="789" y="5258"/>
                    </a:lnTo>
                    <a:lnTo>
                      <a:pt x="853" y="5242"/>
                    </a:lnTo>
                    <a:lnTo>
                      <a:pt x="919" y="5227"/>
                    </a:lnTo>
                    <a:lnTo>
                      <a:pt x="1050" y="5193"/>
                    </a:lnTo>
                    <a:lnTo>
                      <a:pt x="1113" y="5174"/>
                    </a:lnTo>
                    <a:lnTo>
                      <a:pt x="1178" y="5155"/>
                    </a:lnTo>
                    <a:lnTo>
                      <a:pt x="1307" y="5116"/>
                    </a:lnTo>
                    <a:lnTo>
                      <a:pt x="1434" y="5072"/>
                    </a:lnTo>
                    <a:lnTo>
                      <a:pt x="1563" y="5028"/>
                    </a:lnTo>
                    <a:lnTo>
                      <a:pt x="1625" y="5004"/>
                    </a:lnTo>
                    <a:lnTo>
                      <a:pt x="1688" y="4980"/>
                    </a:lnTo>
                    <a:lnTo>
                      <a:pt x="1815" y="4929"/>
                    </a:lnTo>
                    <a:lnTo>
                      <a:pt x="1878" y="4902"/>
                    </a:lnTo>
                    <a:lnTo>
                      <a:pt x="1909" y="4888"/>
                    </a:lnTo>
                    <a:lnTo>
                      <a:pt x="1941" y="4875"/>
                    </a:lnTo>
                    <a:lnTo>
                      <a:pt x="2068" y="4819"/>
                    </a:lnTo>
                    <a:lnTo>
                      <a:pt x="2165" y="4772"/>
                    </a:lnTo>
                    <a:lnTo>
                      <a:pt x="2259" y="4724"/>
                    </a:lnTo>
                    <a:lnTo>
                      <a:pt x="2305" y="4700"/>
                    </a:lnTo>
                    <a:lnTo>
                      <a:pt x="2352" y="4676"/>
                    </a:lnTo>
                    <a:lnTo>
                      <a:pt x="2374" y="4663"/>
                    </a:lnTo>
                    <a:lnTo>
                      <a:pt x="2397" y="4651"/>
                    </a:lnTo>
                    <a:lnTo>
                      <a:pt x="2442" y="4628"/>
                    </a:lnTo>
                    <a:lnTo>
                      <a:pt x="2486" y="4602"/>
                    </a:lnTo>
                    <a:lnTo>
                      <a:pt x="2508" y="4589"/>
                    </a:lnTo>
                    <a:lnTo>
                      <a:pt x="2531" y="4577"/>
                    </a:lnTo>
                    <a:lnTo>
                      <a:pt x="2573" y="4551"/>
                    </a:lnTo>
                    <a:lnTo>
                      <a:pt x="2617" y="4526"/>
                    </a:lnTo>
                    <a:lnTo>
                      <a:pt x="2659" y="4499"/>
                    </a:lnTo>
                    <a:lnTo>
                      <a:pt x="2701" y="4473"/>
                    </a:lnTo>
                    <a:lnTo>
                      <a:pt x="2784" y="4422"/>
                    </a:lnTo>
                    <a:lnTo>
                      <a:pt x="2824" y="4394"/>
                    </a:lnTo>
                    <a:lnTo>
                      <a:pt x="2844" y="4380"/>
                    </a:lnTo>
                    <a:lnTo>
                      <a:pt x="2865" y="4367"/>
                    </a:lnTo>
                    <a:lnTo>
                      <a:pt x="2942" y="4313"/>
                    </a:lnTo>
                    <a:lnTo>
                      <a:pt x="3018" y="4257"/>
                    </a:lnTo>
                    <a:lnTo>
                      <a:pt x="3092" y="4201"/>
                    </a:lnTo>
                    <a:lnTo>
                      <a:pt x="3164" y="4143"/>
                    </a:lnTo>
                    <a:lnTo>
                      <a:pt x="3181" y="4128"/>
                    </a:lnTo>
                    <a:lnTo>
                      <a:pt x="3198" y="4114"/>
                    </a:lnTo>
                    <a:lnTo>
                      <a:pt x="3234" y="4086"/>
                    </a:lnTo>
                    <a:lnTo>
                      <a:pt x="3267" y="4055"/>
                    </a:lnTo>
                    <a:lnTo>
                      <a:pt x="3284" y="4040"/>
                    </a:lnTo>
                    <a:lnTo>
                      <a:pt x="3301" y="4026"/>
                    </a:lnTo>
                    <a:lnTo>
                      <a:pt x="3335" y="3996"/>
                    </a:lnTo>
                    <a:lnTo>
                      <a:pt x="3368" y="3967"/>
                    </a:lnTo>
                    <a:lnTo>
                      <a:pt x="3430" y="3905"/>
                    </a:lnTo>
                    <a:lnTo>
                      <a:pt x="3445" y="3888"/>
                    </a:lnTo>
                    <a:lnTo>
                      <a:pt x="3460" y="3873"/>
                    </a:lnTo>
                    <a:lnTo>
                      <a:pt x="3492" y="3843"/>
                    </a:lnTo>
                    <a:lnTo>
                      <a:pt x="3521" y="3811"/>
                    </a:lnTo>
                    <a:lnTo>
                      <a:pt x="3535" y="3795"/>
                    </a:lnTo>
                    <a:lnTo>
                      <a:pt x="3551" y="3780"/>
                    </a:lnTo>
                    <a:lnTo>
                      <a:pt x="3579" y="3747"/>
                    </a:lnTo>
                    <a:lnTo>
                      <a:pt x="3608" y="3716"/>
                    </a:lnTo>
                    <a:lnTo>
                      <a:pt x="3635" y="3683"/>
                    </a:lnTo>
                    <a:lnTo>
                      <a:pt x="3663" y="3650"/>
                    </a:lnTo>
                    <a:lnTo>
                      <a:pt x="3716" y="3586"/>
                    </a:lnTo>
                    <a:lnTo>
                      <a:pt x="3767" y="3519"/>
                    </a:lnTo>
                    <a:lnTo>
                      <a:pt x="3816" y="3452"/>
                    </a:lnTo>
                    <a:lnTo>
                      <a:pt x="3861" y="3383"/>
                    </a:lnTo>
                    <a:lnTo>
                      <a:pt x="3905" y="3314"/>
                    </a:lnTo>
                    <a:lnTo>
                      <a:pt x="3948" y="3243"/>
                    </a:lnTo>
                    <a:lnTo>
                      <a:pt x="3957" y="3225"/>
                    </a:lnTo>
                    <a:lnTo>
                      <a:pt x="3968" y="3208"/>
                    </a:lnTo>
                    <a:lnTo>
                      <a:pt x="3989" y="3173"/>
                    </a:lnTo>
                    <a:lnTo>
                      <a:pt x="4027" y="3100"/>
                    </a:lnTo>
                    <a:lnTo>
                      <a:pt x="4045" y="3063"/>
                    </a:lnTo>
                    <a:lnTo>
                      <a:pt x="4063" y="3028"/>
                    </a:lnTo>
                    <a:lnTo>
                      <a:pt x="4080" y="2990"/>
                    </a:lnTo>
                    <a:lnTo>
                      <a:pt x="4098" y="2953"/>
                    </a:lnTo>
                    <a:lnTo>
                      <a:pt x="4105" y="2934"/>
                    </a:lnTo>
                    <a:lnTo>
                      <a:pt x="4113" y="2916"/>
                    </a:lnTo>
                    <a:lnTo>
                      <a:pt x="4130" y="2879"/>
                    </a:lnTo>
                    <a:lnTo>
                      <a:pt x="4158" y="2802"/>
                    </a:lnTo>
                    <a:lnTo>
                      <a:pt x="4185" y="2727"/>
                    </a:lnTo>
                    <a:lnTo>
                      <a:pt x="4209" y="2653"/>
                    </a:lnTo>
                    <a:lnTo>
                      <a:pt x="4231" y="2579"/>
                    </a:lnTo>
                    <a:lnTo>
                      <a:pt x="4249" y="2505"/>
                    </a:lnTo>
                    <a:lnTo>
                      <a:pt x="4265" y="2432"/>
                    </a:lnTo>
                    <a:lnTo>
                      <a:pt x="4278" y="2360"/>
                    </a:lnTo>
                    <a:lnTo>
                      <a:pt x="4289" y="2289"/>
                    </a:lnTo>
                    <a:lnTo>
                      <a:pt x="4296" y="2216"/>
                    </a:lnTo>
                    <a:lnTo>
                      <a:pt x="4302" y="2145"/>
                    </a:lnTo>
                    <a:lnTo>
                      <a:pt x="4304" y="2074"/>
                    </a:lnTo>
                    <a:lnTo>
                      <a:pt x="4305" y="2004"/>
                    </a:lnTo>
                    <a:lnTo>
                      <a:pt x="4302" y="1934"/>
                    </a:lnTo>
                    <a:lnTo>
                      <a:pt x="4296" y="1865"/>
                    </a:lnTo>
                    <a:lnTo>
                      <a:pt x="4288" y="1796"/>
                    </a:lnTo>
                    <a:lnTo>
                      <a:pt x="4279" y="1728"/>
                    </a:lnTo>
                    <a:lnTo>
                      <a:pt x="4264" y="1659"/>
                    </a:lnTo>
                    <a:lnTo>
                      <a:pt x="4249" y="1591"/>
                    </a:lnTo>
                    <a:lnTo>
                      <a:pt x="4230" y="1525"/>
                    </a:lnTo>
                    <a:lnTo>
                      <a:pt x="4209" y="1459"/>
                    </a:lnTo>
                    <a:lnTo>
                      <a:pt x="4184" y="1392"/>
                    </a:lnTo>
                    <a:lnTo>
                      <a:pt x="4158" y="1326"/>
                    </a:lnTo>
                    <a:lnTo>
                      <a:pt x="4129" y="1262"/>
                    </a:lnTo>
                    <a:lnTo>
                      <a:pt x="4098" y="1197"/>
                    </a:lnTo>
                    <a:lnTo>
                      <a:pt x="4062" y="1133"/>
                    </a:lnTo>
                    <a:lnTo>
                      <a:pt x="4025" y="1069"/>
                    </a:lnTo>
                    <a:lnTo>
                      <a:pt x="3984" y="1005"/>
                    </a:lnTo>
                    <a:lnTo>
                      <a:pt x="3943" y="943"/>
                    </a:lnTo>
                    <a:lnTo>
                      <a:pt x="3897" y="880"/>
                    </a:lnTo>
                    <a:lnTo>
                      <a:pt x="3849" y="819"/>
                    </a:lnTo>
                    <a:lnTo>
                      <a:pt x="3798" y="758"/>
                    </a:lnTo>
                    <a:lnTo>
                      <a:pt x="3746" y="697"/>
                    </a:lnTo>
                    <a:lnTo>
                      <a:pt x="3696" y="643"/>
                    </a:lnTo>
                    <a:lnTo>
                      <a:pt x="3646" y="592"/>
                    </a:lnTo>
                    <a:lnTo>
                      <a:pt x="3594" y="541"/>
                    </a:lnTo>
                    <a:lnTo>
                      <a:pt x="3543" y="493"/>
                    </a:lnTo>
                    <a:lnTo>
                      <a:pt x="3487" y="444"/>
                    </a:lnTo>
                    <a:lnTo>
                      <a:pt x="3432" y="398"/>
                    </a:lnTo>
                    <a:lnTo>
                      <a:pt x="3375" y="351"/>
                    </a:lnTo>
                    <a:lnTo>
                      <a:pt x="3318" y="308"/>
                    </a:lnTo>
                    <a:lnTo>
                      <a:pt x="3258" y="264"/>
                    </a:lnTo>
                    <a:lnTo>
                      <a:pt x="3197" y="223"/>
                    </a:lnTo>
                    <a:lnTo>
                      <a:pt x="3135" y="182"/>
                    </a:lnTo>
                    <a:lnTo>
                      <a:pt x="3072" y="143"/>
                    </a:lnTo>
                    <a:lnTo>
                      <a:pt x="3007" y="105"/>
                    </a:lnTo>
                    <a:lnTo>
                      <a:pt x="2941" y="69"/>
                    </a:lnTo>
                    <a:lnTo>
                      <a:pt x="2875" y="34"/>
                    </a:lnTo>
                    <a:lnTo>
                      <a:pt x="2807" y="0"/>
                    </a:lnTo>
                  </a:path>
                </a:pathLst>
              </a:custGeom>
              <a:noFill/>
              <a:ln w="9525">
                <a:solidFill>
                  <a:schemeClr val="accent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9" name="Freeform 12"/>
              <p:cNvSpPr>
                <a:spLocks/>
              </p:cNvSpPr>
              <p:nvPr/>
            </p:nvSpPr>
            <p:spPr bwMode="auto">
              <a:xfrm>
                <a:off x="1640" y="2948"/>
                <a:ext cx="169" cy="211"/>
              </a:xfrm>
              <a:custGeom>
                <a:avLst/>
                <a:gdLst>
                  <a:gd name="T0" fmla="*/ 0 w 2200"/>
                  <a:gd name="T1" fmla="*/ 0 h 2752"/>
                  <a:gd name="T2" fmla="*/ 0 w 2200"/>
                  <a:gd name="T3" fmla="*/ 0 h 2752"/>
                  <a:gd name="T4" fmla="*/ 0 w 2200"/>
                  <a:gd name="T5" fmla="*/ 0 h 2752"/>
                  <a:gd name="T6" fmla="*/ 0 w 2200"/>
                  <a:gd name="T7" fmla="*/ 0 h 2752"/>
                  <a:gd name="T8" fmla="*/ 0 w 2200"/>
                  <a:gd name="T9" fmla="*/ 0 h 2752"/>
                  <a:gd name="T10" fmla="*/ 0 w 2200"/>
                  <a:gd name="T11" fmla="*/ 0 h 2752"/>
                  <a:gd name="T12" fmla="*/ 0 w 2200"/>
                  <a:gd name="T13" fmla="*/ 0 h 2752"/>
                  <a:gd name="T14" fmla="*/ 0 w 2200"/>
                  <a:gd name="T15" fmla="*/ 0 h 2752"/>
                  <a:gd name="T16" fmla="*/ 0 w 2200"/>
                  <a:gd name="T17" fmla="*/ 0 h 2752"/>
                  <a:gd name="T18" fmla="*/ 0 w 2200"/>
                  <a:gd name="T19" fmla="*/ 0 h 2752"/>
                  <a:gd name="T20" fmla="*/ 0 w 2200"/>
                  <a:gd name="T21" fmla="*/ 0 h 2752"/>
                  <a:gd name="T22" fmla="*/ 0 w 2200"/>
                  <a:gd name="T23" fmla="*/ 0 h 2752"/>
                  <a:gd name="T24" fmla="*/ 0 w 2200"/>
                  <a:gd name="T25" fmla="*/ 0 h 2752"/>
                  <a:gd name="T26" fmla="*/ 0 w 2200"/>
                  <a:gd name="T27" fmla="*/ 0 h 2752"/>
                  <a:gd name="T28" fmla="*/ 0 w 2200"/>
                  <a:gd name="T29" fmla="*/ 0 h 2752"/>
                  <a:gd name="T30" fmla="*/ 0 w 2200"/>
                  <a:gd name="T31" fmla="*/ 0 h 2752"/>
                  <a:gd name="T32" fmla="*/ 0 w 2200"/>
                  <a:gd name="T33" fmla="*/ 0 h 2752"/>
                  <a:gd name="T34" fmla="*/ 0 w 2200"/>
                  <a:gd name="T35" fmla="*/ 0 h 2752"/>
                  <a:gd name="T36" fmla="*/ 0 w 2200"/>
                  <a:gd name="T37" fmla="*/ 0 h 2752"/>
                  <a:gd name="T38" fmla="*/ 0 w 2200"/>
                  <a:gd name="T39" fmla="*/ 0 h 2752"/>
                  <a:gd name="T40" fmla="*/ 0 w 2200"/>
                  <a:gd name="T41" fmla="*/ 0 h 2752"/>
                  <a:gd name="T42" fmla="*/ 0 w 2200"/>
                  <a:gd name="T43" fmla="*/ 0 h 2752"/>
                  <a:gd name="T44" fmla="*/ 0 w 2200"/>
                  <a:gd name="T45" fmla="*/ 0 h 2752"/>
                  <a:gd name="T46" fmla="*/ 0 w 2200"/>
                  <a:gd name="T47" fmla="*/ 0 h 2752"/>
                  <a:gd name="T48" fmla="*/ 0 w 2200"/>
                  <a:gd name="T49" fmla="*/ 0 h 2752"/>
                  <a:gd name="T50" fmla="*/ 0 w 2200"/>
                  <a:gd name="T51" fmla="*/ 0 h 2752"/>
                  <a:gd name="T52" fmla="*/ 0 w 2200"/>
                  <a:gd name="T53" fmla="*/ 0 h 2752"/>
                  <a:gd name="T54" fmla="*/ 0 w 2200"/>
                  <a:gd name="T55" fmla="*/ 0 h 2752"/>
                  <a:gd name="T56" fmla="*/ 0 w 2200"/>
                  <a:gd name="T57" fmla="*/ 0 h 2752"/>
                  <a:gd name="T58" fmla="*/ 0 w 2200"/>
                  <a:gd name="T59" fmla="*/ 0 h 2752"/>
                  <a:gd name="T60" fmla="*/ 0 w 2200"/>
                  <a:gd name="T61" fmla="*/ 0 h 2752"/>
                  <a:gd name="T62" fmla="*/ 0 w 2200"/>
                  <a:gd name="T63" fmla="*/ 0 h 2752"/>
                  <a:gd name="T64" fmla="*/ 0 w 2200"/>
                  <a:gd name="T65" fmla="*/ 0 h 2752"/>
                  <a:gd name="T66" fmla="*/ 0 w 2200"/>
                  <a:gd name="T67" fmla="*/ 0 h 2752"/>
                  <a:gd name="T68" fmla="*/ 0 w 2200"/>
                  <a:gd name="T69" fmla="*/ 0 h 2752"/>
                  <a:gd name="T70" fmla="*/ 0 w 2200"/>
                  <a:gd name="T71" fmla="*/ 0 h 2752"/>
                  <a:gd name="T72" fmla="*/ 0 w 2200"/>
                  <a:gd name="T73" fmla="*/ 0 h 2752"/>
                  <a:gd name="T74" fmla="*/ 0 w 2200"/>
                  <a:gd name="T75" fmla="*/ 0 h 2752"/>
                  <a:gd name="T76" fmla="*/ 0 w 2200"/>
                  <a:gd name="T77" fmla="*/ 0 h 2752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200"/>
                  <a:gd name="T118" fmla="*/ 0 h 2752"/>
                  <a:gd name="T119" fmla="*/ 2200 w 2200"/>
                  <a:gd name="T120" fmla="*/ 2752 h 2752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200" h="2752">
                    <a:moveTo>
                      <a:pt x="0" y="2752"/>
                    </a:moveTo>
                    <a:lnTo>
                      <a:pt x="67" y="2745"/>
                    </a:lnTo>
                    <a:lnTo>
                      <a:pt x="135" y="2736"/>
                    </a:lnTo>
                    <a:lnTo>
                      <a:pt x="270" y="2715"/>
                    </a:lnTo>
                    <a:lnTo>
                      <a:pt x="404" y="2687"/>
                    </a:lnTo>
                    <a:lnTo>
                      <a:pt x="470" y="2671"/>
                    </a:lnTo>
                    <a:lnTo>
                      <a:pt x="537" y="2653"/>
                    </a:lnTo>
                    <a:lnTo>
                      <a:pt x="601" y="2634"/>
                    </a:lnTo>
                    <a:lnTo>
                      <a:pt x="668" y="2613"/>
                    </a:lnTo>
                    <a:lnTo>
                      <a:pt x="799" y="2568"/>
                    </a:lnTo>
                    <a:lnTo>
                      <a:pt x="863" y="2543"/>
                    </a:lnTo>
                    <a:lnTo>
                      <a:pt x="928" y="2518"/>
                    </a:lnTo>
                    <a:lnTo>
                      <a:pt x="1057" y="2462"/>
                    </a:lnTo>
                    <a:lnTo>
                      <a:pt x="1080" y="2449"/>
                    </a:lnTo>
                    <a:lnTo>
                      <a:pt x="1105" y="2437"/>
                    </a:lnTo>
                    <a:lnTo>
                      <a:pt x="1154" y="2413"/>
                    </a:lnTo>
                    <a:lnTo>
                      <a:pt x="1248" y="2363"/>
                    </a:lnTo>
                    <a:lnTo>
                      <a:pt x="1258" y="2356"/>
                    </a:lnTo>
                    <a:lnTo>
                      <a:pt x="1270" y="2349"/>
                    </a:lnTo>
                    <a:lnTo>
                      <a:pt x="1293" y="2337"/>
                    </a:lnTo>
                    <a:lnTo>
                      <a:pt x="1337" y="2311"/>
                    </a:lnTo>
                    <a:lnTo>
                      <a:pt x="1358" y="2297"/>
                    </a:lnTo>
                    <a:lnTo>
                      <a:pt x="1380" y="2284"/>
                    </a:lnTo>
                    <a:lnTo>
                      <a:pt x="1423" y="2258"/>
                    </a:lnTo>
                    <a:lnTo>
                      <a:pt x="1463" y="2230"/>
                    </a:lnTo>
                    <a:lnTo>
                      <a:pt x="1503" y="2202"/>
                    </a:lnTo>
                    <a:lnTo>
                      <a:pt x="1521" y="2187"/>
                    </a:lnTo>
                    <a:lnTo>
                      <a:pt x="1531" y="2179"/>
                    </a:lnTo>
                    <a:lnTo>
                      <a:pt x="1541" y="2173"/>
                    </a:lnTo>
                    <a:lnTo>
                      <a:pt x="1580" y="2145"/>
                    </a:lnTo>
                    <a:lnTo>
                      <a:pt x="1616" y="2115"/>
                    </a:lnTo>
                    <a:lnTo>
                      <a:pt x="1634" y="2100"/>
                    </a:lnTo>
                    <a:lnTo>
                      <a:pt x="1652" y="2085"/>
                    </a:lnTo>
                    <a:lnTo>
                      <a:pt x="1721" y="2025"/>
                    </a:lnTo>
                    <a:lnTo>
                      <a:pt x="1752" y="1993"/>
                    </a:lnTo>
                    <a:lnTo>
                      <a:pt x="1783" y="1962"/>
                    </a:lnTo>
                    <a:lnTo>
                      <a:pt x="1844" y="1897"/>
                    </a:lnTo>
                    <a:lnTo>
                      <a:pt x="1898" y="1830"/>
                    </a:lnTo>
                    <a:lnTo>
                      <a:pt x="1924" y="1796"/>
                    </a:lnTo>
                    <a:lnTo>
                      <a:pt x="1936" y="1778"/>
                    </a:lnTo>
                    <a:lnTo>
                      <a:pt x="1943" y="1770"/>
                    </a:lnTo>
                    <a:lnTo>
                      <a:pt x="1950" y="1762"/>
                    </a:lnTo>
                    <a:lnTo>
                      <a:pt x="1996" y="1691"/>
                    </a:lnTo>
                    <a:lnTo>
                      <a:pt x="2017" y="1655"/>
                    </a:lnTo>
                    <a:lnTo>
                      <a:pt x="2038" y="1619"/>
                    </a:lnTo>
                    <a:lnTo>
                      <a:pt x="2057" y="1581"/>
                    </a:lnTo>
                    <a:lnTo>
                      <a:pt x="2076" y="1545"/>
                    </a:lnTo>
                    <a:lnTo>
                      <a:pt x="2111" y="1469"/>
                    </a:lnTo>
                    <a:lnTo>
                      <a:pt x="2126" y="1430"/>
                    </a:lnTo>
                    <a:lnTo>
                      <a:pt x="2139" y="1392"/>
                    </a:lnTo>
                    <a:lnTo>
                      <a:pt x="2162" y="1316"/>
                    </a:lnTo>
                    <a:lnTo>
                      <a:pt x="2171" y="1279"/>
                    </a:lnTo>
                    <a:lnTo>
                      <a:pt x="2180" y="1242"/>
                    </a:lnTo>
                    <a:lnTo>
                      <a:pt x="2192" y="1169"/>
                    </a:lnTo>
                    <a:lnTo>
                      <a:pt x="2198" y="1095"/>
                    </a:lnTo>
                    <a:lnTo>
                      <a:pt x="2200" y="1023"/>
                    </a:lnTo>
                    <a:lnTo>
                      <a:pt x="2196" y="952"/>
                    </a:lnTo>
                    <a:lnTo>
                      <a:pt x="2192" y="918"/>
                    </a:lnTo>
                    <a:lnTo>
                      <a:pt x="2187" y="883"/>
                    </a:lnTo>
                    <a:lnTo>
                      <a:pt x="2180" y="848"/>
                    </a:lnTo>
                    <a:lnTo>
                      <a:pt x="2171" y="813"/>
                    </a:lnTo>
                    <a:lnTo>
                      <a:pt x="2151" y="745"/>
                    </a:lnTo>
                    <a:lnTo>
                      <a:pt x="2138" y="711"/>
                    </a:lnTo>
                    <a:lnTo>
                      <a:pt x="2125" y="678"/>
                    </a:lnTo>
                    <a:lnTo>
                      <a:pt x="2093" y="613"/>
                    </a:lnTo>
                    <a:lnTo>
                      <a:pt x="2056" y="547"/>
                    </a:lnTo>
                    <a:lnTo>
                      <a:pt x="2014" y="482"/>
                    </a:lnTo>
                    <a:lnTo>
                      <a:pt x="1966" y="419"/>
                    </a:lnTo>
                    <a:lnTo>
                      <a:pt x="1914" y="357"/>
                    </a:lnTo>
                    <a:lnTo>
                      <a:pt x="1862" y="302"/>
                    </a:lnTo>
                    <a:lnTo>
                      <a:pt x="1809" y="252"/>
                    </a:lnTo>
                    <a:lnTo>
                      <a:pt x="1753" y="203"/>
                    </a:lnTo>
                    <a:lnTo>
                      <a:pt x="1724" y="180"/>
                    </a:lnTo>
                    <a:lnTo>
                      <a:pt x="1696" y="158"/>
                    </a:lnTo>
                    <a:lnTo>
                      <a:pt x="1634" y="114"/>
                    </a:lnTo>
                    <a:lnTo>
                      <a:pt x="1601" y="92"/>
                    </a:lnTo>
                    <a:lnTo>
                      <a:pt x="1570" y="73"/>
                    </a:lnTo>
                    <a:lnTo>
                      <a:pt x="1504" y="35"/>
                    </a:lnTo>
                    <a:lnTo>
                      <a:pt x="1436" y="0"/>
                    </a:lnTo>
                  </a:path>
                </a:pathLst>
              </a:custGeom>
              <a:noFill/>
              <a:ln w="9525">
                <a:solidFill>
                  <a:schemeClr val="accent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0" name="Freeform 13"/>
              <p:cNvSpPr>
                <a:spLocks/>
              </p:cNvSpPr>
              <p:nvPr/>
            </p:nvSpPr>
            <p:spPr bwMode="auto">
              <a:xfrm>
                <a:off x="1586" y="3000"/>
                <a:ext cx="80" cy="100"/>
              </a:xfrm>
              <a:custGeom>
                <a:avLst/>
                <a:gdLst>
                  <a:gd name="T0" fmla="*/ 0 w 1037"/>
                  <a:gd name="T1" fmla="*/ 0 h 1299"/>
                  <a:gd name="T2" fmla="*/ 0 w 1037"/>
                  <a:gd name="T3" fmla="*/ 0 h 1299"/>
                  <a:gd name="T4" fmla="*/ 0 w 1037"/>
                  <a:gd name="T5" fmla="*/ 0 h 1299"/>
                  <a:gd name="T6" fmla="*/ 0 w 1037"/>
                  <a:gd name="T7" fmla="*/ 0 h 1299"/>
                  <a:gd name="T8" fmla="*/ 0 w 1037"/>
                  <a:gd name="T9" fmla="*/ 0 h 1299"/>
                  <a:gd name="T10" fmla="*/ 0 w 1037"/>
                  <a:gd name="T11" fmla="*/ 0 h 1299"/>
                  <a:gd name="T12" fmla="*/ 0 w 1037"/>
                  <a:gd name="T13" fmla="*/ 0 h 1299"/>
                  <a:gd name="T14" fmla="*/ 0 w 1037"/>
                  <a:gd name="T15" fmla="*/ 0 h 1299"/>
                  <a:gd name="T16" fmla="*/ 0 w 1037"/>
                  <a:gd name="T17" fmla="*/ 0 h 1299"/>
                  <a:gd name="T18" fmla="*/ 0 w 1037"/>
                  <a:gd name="T19" fmla="*/ 0 h 1299"/>
                  <a:gd name="T20" fmla="*/ 0 w 1037"/>
                  <a:gd name="T21" fmla="*/ 0 h 1299"/>
                  <a:gd name="T22" fmla="*/ 0 w 1037"/>
                  <a:gd name="T23" fmla="*/ 0 h 1299"/>
                  <a:gd name="T24" fmla="*/ 0 w 1037"/>
                  <a:gd name="T25" fmla="*/ 0 h 1299"/>
                  <a:gd name="T26" fmla="*/ 0 w 1037"/>
                  <a:gd name="T27" fmla="*/ 0 h 1299"/>
                  <a:gd name="T28" fmla="*/ 0 w 1037"/>
                  <a:gd name="T29" fmla="*/ 0 h 1299"/>
                  <a:gd name="T30" fmla="*/ 0 w 1037"/>
                  <a:gd name="T31" fmla="*/ 0 h 1299"/>
                  <a:gd name="T32" fmla="*/ 0 w 1037"/>
                  <a:gd name="T33" fmla="*/ 0 h 1299"/>
                  <a:gd name="T34" fmla="*/ 0 w 1037"/>
                  <a:gd name="T35" fmla="*/ 0 h 1299"/>
                  <a:gd name="T36" fmla="*/ 0 w 1037"/>
                  <a:gd name="T37" fmla="*/ 0 h 1299"/>
                  <a:gd name="T38" fmla="*/ 0 w 1037"/>
                  <a:gd name="T39" fmla="*/ 0 h 1299"/>
                  <a:gd name="T40" fmla="*/ 0 w 1037"/>
                  <a:gd name="T41" fmla="*/ 0 h 1299"/>
                  <a:gd name="T42" fmla="*/ 0 w 1037"/>
                  <a:gd name="T43" fmla="*/ 0 h 1299"/>
                  <a:gd name="T44" fmla="*/ 0 w 1037"/>
                  <a:gd name="T45" fmla="*/ 0 h 1299"/>
                  <a:gd name="T46" fmla="*/ 0 w 1037"/>
                  <a:gd name="T47" fmla="*/ 0 h 1299"/>
                  <a:gd name="T48" fmla="*/ 0 w 1037"/>
                  <a:gd name="T49" fmla="*/ 0 h 1299"/>
                  <a:gd name="T50" fmla="*/ 0 w 1037"/>
                  <a:gd name="T51" fmla="*/ 0 h 1299"/>
                  <a:gd name="T52" fmla="*/ 0 w 1037"/>
                  <a:gd name="T53" fmla="*/ 0 h 1299"/>
                  <a:gd name="T54" fmla="*/ 0 w 1037"/>
                  <a:gd name="T55" fmla="*/ 0 h 1299"/>
                  <a:gd name="T56" fmla="*/ 0 w 1037"/>
                  <a:gd name="T57" fmla="*/ 0 h 1299"/>
                  <a:gd name="T58" fmla="*/ 0 w 1037"/>
                  <a:gd name="T59" fmla="*/ 0 h 1299"/>
                  <a:gd name="T60" fmla="*/ 0 w 1037"/>
                  <a:gd name="T61" fmla="*/ 0 h 1299"/>
                  <a:gd name="T62" fmla="*/ 0 w 1037"/>
                  <a:gd name="T63" fmla="*/ 0 h 1299"/>
                  <a:gd name="T64" fmla="*/ 0 w 1037"/>
                  <a:gd name="T65" fmla="*/ 0 h 1299"/>
                  <a:gd name="T66" fmla="*/ 0 w 1037"/>
                  <a:gd name="T67" fmla="*/ 0 h 1299"/>
                  <a:gd name="T68" fmla="*/ 0 w 1037"/>
                  <a:gd name="T69" fmla="*/ 0 h 1299"/>
                  <a:gd name="T70" fmla="*/ 0 w 1037"/>
                  <a:gd name="T71" fmla="*/ 0 h 1299"/>
                  <a:gd name="T72" fmla="*/ 0 w 1037"/>
                  <a:gd name="T73" fmla="*/ 0 h 1299"/>
                  <a:gd name="T74" fmla="*/ 0 w 1037"/>
                  <a:gd name="T75" fmla="*/ 0 h 1299"/>
                  <a:gd name="T76" fmla="*/ 0 w 1037"/>
                  <a:gd name="T77" fmla="*/ 0 h 1299"/>
                  <a:gd name="T78" fmla="*/ 0 w 1037"/>
                  <a:gd name="T79" fmla="*/ 0 h 1299"/>
                  <a:gd name="T80" fmla="*/ 0 w 1037"/>
                  <a:gd name="T81" fmla="*/ 0 h 1299"/>
                  <a:gd name="T82" fmla="*/ 0 w 1037"/>
                  <a:gd name="T83" fmla="*/ 0 h 1299"/>
                  <a:gd name="T84" fmla="*/ 0 w 1037"/>
                  <a:gd name="T85" fmla="*/ 0 h 1299"/>
                  <a:gd name="T86" fmla="*/ 0 w 1037"/>
                  <a:gd name="T87" fmla="*/ 0 h 1299"/>
                  <a:gd name="T88" fmla="*/ 0 w 1037"/>
                  <a:gd name="T89" fmla="*/ 0 h 1299"/>
                  <a:gd name="T90" fmla="*/ 0 w 1037"/>
                  <a:gd name="T91" fmla="*/ 0 h 1299"/>
                  <a:gd name="T92" fmla="*/ 0 w 1037"/>
                  <a:gd name="T93" fmla="*/ 0 h 1299"/>
                  <a:gd name="T94" fmla="*/ 0 w 1037"/>
                  <a:gd name="T95" fmla="*/ 0 h 1299"/>
                  <a:gd name="T96" fmla="*/ 0 w 1037"/>
                  <a:gd name="T97" fmla="*/ 0 h 1299"/>
                  <a:gd name="T98" fmla="*/ 0 w 1037"/>
                  <a:gd name="T99" fmla="*/ 0 h 1299"/>
                  <a:gd name="T100" fmla="*/ 0 w 1037"/>
                  <a:gd name="T101" fmla="*/ 0 h 1299"/>
                  <a:gd name="T102" fmla="*/ 0 w 1037"/>
                  <a:gd name="T103" fmla="*/ 0 h 1299"/>
                  <a:gd name="T104" fmla="*/ 0 w 1037"/>
                  <a:gd name="T105" fmla="*/ 0 h 1299"/>
                  <a:gd name="T106" fmla="*/ 0 w 1037"/>
                  <a:gd name="T107" fmla="*/ 0 h 1299"/>
                  <a:gd name="T108" fmla="*/ 0 w 1037"/>
                  <a:gd name="T109" fmla="*/ 0 h 1299"/>
                  <a:gd name="T110" fmla="*/ 0 w 1037"/>
                  <a:gd name="T111" fmla="*/ 0 h 1299"/>
                  <a:gd name="T112" fmla="*/ 0 w 1037"/>
                  <a:gd name="T113" fmla="*/ 0 h 1299"/>
                  <a:gd name="T114" fmla="*/ 0 w 1037"/>
                  <a:gd name="T115" fmla="*/ 0 h 1299"/>
                  <a:gd name="T116" fmla="*/ 0 w 1037"/>
                  <a:gd name="T117" fmla="*/ 0 h 1299"/>
                  <a:gd name="T118" fmla="*/ 0 w 1037"/>
                  <a:gd name="T119" fmla="*/ 0 h 1299"/>
                  <a:gd name="T120" fmla="*/ 0 w 1037"/>
                  <a:gd name="T121" fmla="*/ 0 h 1299"/>
                  <a:gd name="T122" fmla="*/ 0 w 1037"/>
                  <a:gd name="T123" fmla="*/ 0 h 1299"/>
                  <a:gd name="T124" fmla="*/ 0 w 1037"/>
                  <a:gd name="T125" fmla="*/ 0 h 129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037"/>
                  <a:gd name="T190" fmla="*/ 0 h 1299"/>
                  <a:gd name="T191" fmla="*/ 1037 w 1037"/>
                  <a:gd name="T192" fmla="*/ 1299 h 1299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037" h="1299">
                    <a:moveTo>
                      <a:pt x="0" y="1299"/>
                    </a:moveTo>
                    <a:lnTo>
                      <a:pt x="63" y="1290"/>
                    </a:lnTo>
                    <a:lnTo>
                      <a:pt x="127" y="1280"/>
                    </a:lnTo>
                    <a:lnTo>
                      <a:pt x="189" y="1266"/>
                    </a:lnTo>
                    <a:lnTo>
                      <a:pt x="221" y="1259"/>
                    </a:lnTo>
                    <a:lnTo>
                      <a:pt x="236" y="1255"/>
                    </a:lnTo>
                    <a:lnTo>
                      <a:pt x="253" y="1251"/>
                    </a:lnTo>
                    <a:lnTo>
                      <a:pt x="267" y="1246"/>
                    </a:lnTo>
                    <a:lnTo>
                      <a:pt x="283" y="1242"/>
                    </a:lnTo>
                    <a:lnTo>
                      <a:pt x="314" y="1232"/>
                    </a:lnTo>
                    <a:lnTo>
                      <a:pt x="377" y="1211"/>
                    </a:lnTo>
                    <a:lnTo>
                      <a:pt x="437" y="1188"/>
                    </a:lnTo>
                    <a:lnTo>
                      <a:pt x="499" y="1162"/>
                    </a:lnTo>
                    <a:lnTo>
                      <a:pt x="544" y="1138"/>
                    </a:lnTo>
                    <a:lnTo>
                      <a:pt x="554" y="1132"/>
                    </a:lnTo>
                    <a:lnTo>
                      <a:pt x="560" y="1128"/>
                    </a:lnTo>
                    <a:lnTo>
                      <a:pt x="566" y="1126"/>
                    </a:lnTo>
                    <a:lnTo>
                      <a:pt x="589" y="1116"/>
                    </a:lnTo>
                    <a:lnTo>
                      <a:pt x="630" y="1091"/>
                    </a:lnTo>
                    <a:lnTo>
                      <a:pt x="650" y="1078"/>
                    </a:lnTo>
                    <a:lnTo>
                      <a:pt x="671" y="1066"/>
                    </a:lnTo>
                    <a:lnTo>
                      <a:pt x="708" y="1039"/>
                    </a:lnTo>
                    <a:lnTo>
                      <a:pt x="717" y="1031"/>
                    </a:lnTo>
                    <a:lnTo>
                      <a:pt x="726" y="1025"/>
                    </a:lnTo>
                    <a:lnTo>
                      <a:pt x="745" y="1012"/>
                    </a:lnTo>
                    <a:lnTo>
                      <a:pt x="779" y="984"/>
                    </a:lnTo>
                    <a:lnTo>
                      <a:pt x="811" y="956"/>
                    </a:lnTo>
                    <a:lnTo>
                      <a:pt x="841" y="926"/>
                    </a:lnTo>
                    <a:lnTo>
                      <a:pt x="870" y="896"/>
                    </a:lnTo>
                    <a:lnTo>
                      <a:pt x="896" y="863"/>
                    </a:lnTo>
                    <a:lnTo>
                      <a:pt x="901" y="855"/>
                    </a:lnTo>
                    <a:lnTo>
                      <a:pt x="907" y="847"/>
                    </a:lnTo>
                    <a:lnTo>
                      <a:pt x="919" y="832"/>
                    </a:lnTo>
                    <a:lnTo>
                      <a:pt x="941" y="798"/>
                    </a:lnTo>
                    <a:lnTo>
                      <a:pt x="951" y="780"/>
                    </a:lnTo>
                    <a:lnTo>
                      <a:pt x="961" y="764"/>
                    </a:lnTo>
                    <a:lnTo>
                      <a:pt x="969" y="746"/>
                    </a:lnTo>
                    <a:lnTo>
                      <a:pt x="979" y="729"/>
                    </a:lnTo>
                    <a:lnTo>
                      <a:pt x="996" y="694"/>
                    </a:lnTo>
                    <a:lnTo>
                      <a:pt x="1009" y="658"/>
                    </a:lnTo>
                    <a:lnTo>
                      <a:pt x="1020" y="621"/>
                    </a:lnTo>
                    <a:lnTo>
                      <a:pt x="1028" y="585"/>
                    </a:lnTo>
                    <a:lnTo>
                      <a:pt x="1034" y="551"/>
                    </a:lnTo>
                    <a:lnTo>
                      <a:pt x="1036" y="517"/>
                    </a:lnTo>
                    <a:lnTo>
                      <a:pt x="1037" y="482"/>
                    </a:lnTo>
                    <a:lnTo>
                      <a:pt x="1035" y="449"/>
                    </a:lnTo>
                    <a:lnTo>
                      <a:pt x="1032" y="416"/>
                    </a:lnTo>
                    <a:lnTo>
                      <a:pt x="1023" y="383"/>
                    </a:lnTo>
                    <a:lnTo>
                      <a:pt x="1014" y="351"/>
                    </a:lnTo>
                    <a:lnTo>
                      <a:pt x="1002" y="318"/>
                    </a:lnTo>
                    <a:lnTo>
                      <a:pt x="988" y="288"/>
                    </a:lnTo>
                    <a:lnTo>
                      <a:pt x="970" y="257"/>
                    </a:lnTo>
                    <a:lnTo>
                      <a:pt x="951" y="227"/>
                    </a:lnTo>
                    <a:lnTo>
                      <a:pt x="928" y="197"/>
                    </a:lnTo>
                    <a:lnTo>
                      <a:pt x="904" y="167"/>
                    </a:lnTo>
                    <a:lnTo>
                      <a:pt x="879" y="142"/>
                    </a:lnTo>
                    <a:lnTo>
                      <a:pt x="854" y="118"/>
                    </a:lnTo>
                    <a:lnTo>
                      <a:pt x="827" y="94"/>
                    </a:lnTo>
                    <a:lnTo>
                      <a:pt x="800" y="74"/>
                    </a:lnTo>
                    <a:lnTo>
                      <a:pt x="771" y="53"/>
                    </a:lnTo>
                    <a:lnTo>
                      <a:pt x="741" y="35"/>
                    </a:lnTo>
                    <a:lnTo>
                      <a:pt x="709" y="17"/>
                    </a:lnTo>
                    <a:lnTo>
                      <a:pt x="677" y="0"/>
                    </a:lnTo>
                  </a:path>
                </a:pathLst>
              </a:custGeom>
              <a:noFill/>
              <a:ln w="9525">
                <a:solidFill>
                  <a:schemeClr val="accent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1" name="Freeform 14"/>
              <p:cNvSpPr>
                <a:spLocks/>
              </p:cNvSpPr>
              <p:nvPr/>
            </p:nvSpPr>
            <p:spPr bwMode="auto">
              <a:xfrm>
                <a:off x="1690" y="2898"/>
                <a:ext cx="254" cy="317"/>
              </a:xfrm>
              <a:custGeom>
                <a:avLst/>
                <a:gdLst>
                  <a:gd name="T0" fmla="*/ 0 w 3298"/>
                  <a:gd name="T1" fmla="*/ 0 h 4122"/>
                  <a:gd name="T2" fmla="*/ 0 w 3298"/>
                  <a:gd name="T3" fmla="*/ 0 h 4122"/>
                  <a:gd name="T4" fmla="*/ 0 w 3298"/>
                  <a:gd name="T5" fmla="*/ 0 h 4122"/>
                  <a:gd name="T6" fmla="*/ 0 w 3298"/>
                  <a:gd name="T7" fmla="*/ 0 h 4122"/>
                  <a:gd name="T8" fmla="*/ 0 w 3298"/>
                  <a:gd name="T9" fmla="*/ 0 h 4122"/>
                  <a:gd name="T10" fmla="*/ 0 w 3298"/>
                  <a:gd name="T11" fmla="*/ 0 h 4122"/>
                  <a:gd name="T12" fmla="*/ 0 w 3298"/>
                  <a:gd name="T13" fmla="*/ 0 h 4122"/>
                  <a:gd name="T14" fmla="*/ 0 w 3298"/>
                  <a:gd name="T15" fmla="*/ 0 h 4122"/>
                  <a:gd name="T16" fmla="*/ 0 w 3298"/>
                  <a:gd name="T17" fmla="*/ 0 h 4122"/>
                  <a:gd name="T18" fmla="*/ 0 w 3298"/>
                  <a:gd name="T19" fmla="*/ 0 h 4122"/>
                  <a:gd name="T20" fmla="*/ 0 w 3298"/>
                  <a:gd name="T21" fmla="*/ 0 h 4122"/>
                  <a:gd name="T22" fmla="*/ 0 w 3298"/>
                  <a:gd name="T23" fmla="*/ 0 h 4122"/>
                  <a:gd name="T24" fmla="*/ 0 w 3298"/>
                  <a:gd name="T25" fmla="*/ 0 h 4122"/>
                  <a:gd name="T26" fmla="*/ 0 w 3298"/>
                  <a:gd name="T27" fmla="*/ 0 h 4122"/>
                  <a:gd name="T28" fmla="*/ 0 w 3298"/>
                  <a:gd name="T29" fmla="*/ 0 h 4122"/>
                  <a:gd name="T30" fmla="*/ 0 w 3298"/>
                  <a:gd name="T31" fmla="*/ 0 h 4122"/>
                  <a:gd name="T32" fmla="*/ 0 w 3298"/>
                  <a:gd name="T33" fmla="*/ 0 h 4122"/>
                  <a:gd name="T34" fmla="*/ 0 w 3298"/>
                  <a:gd name="T35" fmla="*/ 0 h 4122"/>
                  <a:gd name="T36" fmla="*/ 0 w 3298"/>
                  <a:gd name="T37" fmla="*/ 0 h 4122"/>
                  <a:gd name="T38" fmla="*/ 0 w 3298"/>
                  <a:gd name="T39" fmla="*/ 0 h 4122"/>
                  <a:gd name="T40" fmla="*/ 0 w 3298"/>
                  <a:gd name="T41" fmla="*/ 0 h 4122"/>
                  <a:gd name="T42" fmla="*/ 0 w 3298"/>
                  <a:gd name="T43" fmla="*/ 0 h 4122"/>
                  <a:gd name="T44" fmla="*/ 0 w 3298"/>
                  <a:gd name="T45" fmla="*/ 0 h 4122"/>
                  <a:gd name="T46" fmla="*/ 0 w 3298"/>
                  <a:gd name="T47" fmla="*/ 0 h 4122"/>
                  <a:gd name="T48" fmla="*/ 0 w 3298"/>
                  <a:gd name="T49" fmla="*/ 0 h 4122"/>
                  <a:gd name="T50" fmla="*/ 0 w 3298"/>
                  <a:gd name="T51" fmla="*/ 0 h 4122"/>
                  <a:gd name="T52" fmla="*/ 0 w 3298"/>
                  <a:gd name="T53" fmla="*/ 0 h 4122"/>
                  <a:gd name="T54" fmla="*/ 0 w 3298"/>
                  <a:gd name="T55" fmla="*/ 0 h 4122"/>
                  <a:gd name="T56" fmla="*/ 0 w 3298"/>
                  <a:gd name="T57" fmla="*/ 0 h 4122"/>
                  <a:gd name="T58" fmla="*/ 0 w 3298"/>
                  <a:gd name="T59" fmla="*/ 0 h 4122"/>
                  <a:gd name="T60" fmla="*/ 0 w 3298"/>
                  <a:gd name="T61" fmla="*/ 0 h 4122"/>
                  <a:gd name="T62" fmla="*/ 0 w 3298"/>
                  <a:gd name="T63" fmla="*/ 0 h 4122"/>
                  <a:gd name="T64" fmla="*/ 0 w 3298"/>
                  <a:gd name="T65" fmla="*/ 0 h 4122"/>
                  <a:gd name="T66" fmla="*/ 0 w 3298"/>
                  <a:gd name="T67" fmla="*/ 0 h 4122"/>
                  <a:gd name="T68" fmla="*/ 0 w 3298"/>
                  <a:gd name="T69" fmla="*/ 0 h 4122"/>
                  <a:gd name="T70" fmla="*/ 0 w 3298"/>
                  <a:gd name="T71" fmla="*/ 0 h 4122"/>
                  <a:gd name="T72" fmla="*/ 0 w 3298"/>
                  <a:gd name="T73" fmla="*/ 0 h 4122"/>
                  <a:gd name="T74" fmla="*/ 0 w 3298"/>
                  <a:gd name="T75" fmla="*/ 0 h 4122"/>
                  <a:gd name="T76" fmla="*/ 0 w 3298"/>
                  <a:gd name="T77" fmla="*/ 0 h 4122"/>
                  <a:gd name="T78" fmla="*/ 0 w 3298"/>
                  <a:gd name="T79" fmla="*/ 0 h 4122"/>
                  <a:gd name="T80" fmla="*/ 0 w 3298"/>
                  <a:gd name="T81" fmla="*/ 0 h 4122"/>
                  <a:gd name="T82" fmla="*/ 0 w 3298"/>
                  <a:gd name="T83" fmla="*/ 0 h 4122"/>
                  <a:gd name="T84" fmla="*/ 0 w 3298"/>
                  <a:gd name="T85" fmla="*/ 0 h 4122"/>
                  <a:gd name="T86" fmla="*/ 0 w 3298"/>
                  <a:gd name="T87" fmla="*/ 0 h 4122"/>
                  <a:gd name="T88" fmla="*/ 0 w 3298"/>
                  <a:gd name="T89" fmla="*/ 0 h 4122"/>
                  <a:gd name="T90" fmla="*/ 0 w 3298"/>
                  <a:gd name="T91" fmla="*/ 0 h 4122"/>
                  <a:gd name="T92" fmla="*/ 0 w 3298"/>
                  <a:gd name="T93" fmla="*/ 0 h 4122"/>
                  <a:gd name="T94" fmla="*/ 0 w 3298"/>
                  <a:gd name="T95" fmla="*/ 0 h 4122"/>
                  <a:gd name="T96" fmla="*/ 0 w 3298"/>
                  <a:gd name="T97" fmla="*/ 0 h 4122"/>
                  <a:gd name="T98" fmla="*/ 0 w 3298"/>
                  <a:gd name="T99" fmla="*/ 0 h 4122"/>
                  <a:gd name="T100" fmla="*/ 0 w 3298"/>
                  <a:gd name="T101" fmla="*/ 0 h 4122"/>
                  <a:gd name="T102" fmla="*/ 0 w 3298"/>
                  <a:gd name="T103" fmla="*/ 0 h 4122"/>
                  <a:gd name="T104" fmla="*/ 0 w 3298"/>
                  <a:gd name="T105" fmla="*/ 0 h 4122"/>
                  <a:gd name="T106" fmla="*/ 0 w 3298"/>
                  <a:gd name="T107" fmla="*/ 0 h 4122"/>
                  <a:gd name="T108" fmla="*/ 0 w 3298"/>
                  <a:gd name="T109" fmla="*/ 0 h 4122"/>
                  <a:gd name="T110" fmla="*/ 0 w 3298"/>
                  <a:gd name="T111" fmla="*/ 0 h 4122"/>
                  <a:gd name="T112" fmla="*/ 0 w 3298"/>
                  <a:gd name="T113" fmla="*/ 0 h 4122"/>
                  <a:gd name="T114" fmla="*/ 0 w 3298"/>
                  <a:gd name="T115" fmla="*/ 0 h 4122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3298"/>
                  <a:gd name="T175" fmla="*/ 0 h 4122"/>
                  <a:gd name="T176" fmla="*/ 3298 w 3298"/>
                  <a:gd name="T177" fmla="*/ 4122 h 4122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3298" h="4122">
                    <a:moveTo>
                      <a:pt x="0" y="4122"/>
                    </a:moveTo>
                    <a:lnTo>
                      <a:pt x="50" y="4115"/>
                    </a:lnTo>
                    <a:lnTo>
                      <a:pt x="75" y="4112"/>
                    </a:lnTo>
                    <a:lnTo>
                      <a:pt x="101" y="4110"/>
                    </a:lnTo>
                    <a:lnTo>
                      <a:pt x="203" y="4097"/>
                    </a:lnTo>
                    <a:lnTo>
                      <a:pt x="303" y="4081"/>
                    </a:lnTo>
                    <a:lnTo>
                      <a:pt x="405" y="4065"/>
                    </a:lnTo>
                    <a:lnTo>
                      <a:pt x="505" y="4044"/>
                    </a:lnTo>
                    <a:lnTo>
                      <a:pt x="555" y="4033"/>
                    </a:lnTo>
                    <a:lnTo>
                      <a:pt x="579" y="4028"/>
                    </a:lnTo>
                    <a:lnTo>
                      <a:pt x="605" y="4024"/>
                    </a:lnTo>
                    <a:lnTo>
                      <a:pt x="705" y="3999"/>
                    </a:lnTo>
                    <a:lnTo>
                      <a:pt x="805" y="3974"/>
                    </a:lnTo>
                    <a:lnTo>
                      <a:pt x="903" y="3945"/>
                    </a:lnTo>
                    <a:lnTo>
                      <a:pt x="952" y="3930"/>
                    </a:lnTo>
                    <a:lnTo>
                      <a:pt x="1002" y="3915"/>
                    </a:lnTo>
                    <a:lnTo>
                      <a:pt x="1099" y="3882"/>
                    </a:lnTo>
                    <a:lnTo>
                      <a:pt x="1197" y="3848"/>
                    </a:lnTo>
                    <a:lnTo>
                      <a:pt x="1245" y="3829"/>
                    </a:lnTo>
                    <a:lnTo>
                      <a:pt x="1256" y="3823"/>
                    </a:lnTo>
                    <a:lnTo>
                      <a:pt x="1269" y="3819"/>
                    </a:lnTo>
                    <a:lnTo>
                      <a:pt x="1294" y="3810"/>
                    </a:lnTo>
                    <a:lnTo>
                      <a:pt x="1392" y="3773"/>
                    </a:lnTo>
                    <a:lnTo>
                      <a:pt x="1487" y="3731"/>
                    </a:lnTo>
                    <a:lnTo>
                      <a:pt x="1585" y="3689"/>
                    </a:lnTo>
                    <a:lnTo>
                      <a:pt x="1659" y="3652"/>
                    </a:lnTo>
                    <a:lnTo>
                      <a:pt x="1731" y="3615"/>
                    </a:lnTo>
                    <a:lnTo>
                      <a:pt x="1801" y="3578"/>
                    </a:lnTo>
                    <a:lnTo>
                      <a:pt x="1871" y="3541"/>
                    </a:lnTo>
                    <a:lnTo>
                      <a:pt x="1939" y="3502"/>
                    </a:lnTo>
                    <a:lnTo>
                      <a:pt x="2005" y="3463"/>
                    </a:lnTo>
                    <a:lnTo>
                      <a:pt x="2070" y="3424"/>
                    </a:lnTo>
                    <a:lnTo>
                      <a:pt x="2101" y="3403"/>
                    </a:lnTo>
                    <a:lnTo>
                      <a:pt x="2133" y="3384"/>
                    </a:lnTo>
                    <a:lnTo>
                      <a:pt x="2193" y="3342"/>
                    </a:lnTo>
                    <a:lnTo>
                      <a:pt x="2222" y="3320"/>
                    </a:lnTo>
                    <a:lnTo>
                      <a:pt x="2237" y="3309"/>
                    </a:lnTo>
                    <a:lnTo>
                      <a:pt x="2253" y="3300"/>
                    </a:lnTo>
                    <a:lnTo>
                      <a:pt x="2311" y="3257"/>
                    </a:lnTo>
                    <a:lnTo>
                      <a:pt x="2339" y="3235"/>
                    </a:lnTo>
                    <a:lnTo>
                      <a:pt x="2368" y="3215"/>
                    </a:lnTo>
                    <a:lnTo>
                      <a:pt x="2395" y="3192"/>
                    </a:lnTo>
                    <a:lnTo>
                      <a:pt x="2423" y="3170"/>
                    </a:lnTo>
                    <a:lnTo>
                      <a:pt x="2436" y="3159"/>
                    </a:lnTo>
                    <a:lnTo>
                      <a:pt x="2449" y="3148"/>
                    </a:lnTo>
                    <a:lnTo>
                      <a:pt x="2476" y="3126"/>
                    </a:lnTo>
                    <a:lnTo>
                      <a:pt x="2528" y="3081"/>
                    </a:lnTo>
                    <a:lnTo>
                      <a:pt x="2579" y="3036"/>
                    </a:lnTo>
                    <a:lnTo>
                      <a:pt x="2627" y="2987"/>
                    </a:lnTo>
                    <a:lnTo>
                      <a:pt x="2674" y="2940"/>
                    </a:lnTo>
                    <a:lnTo>
                      <a:pt x="2684" y="2927"/>
                    </a:lnTo>
                    <a:lnTo>
                      <a:pt x="2696" y="2915"/>
                    </a:lnTo>
                    <a:lnTo>
                      <a:pt x="2719" y="2891"/>
                    </a:lnTo>
                    <a:lnTo>
                      <a:pt x="2729" y="2878"/>
                    </a:lnTo>
                    <a:lnTo>
                      <a:pt x="2740" y="2867"/>
                    </a:lnTo>
                    <a:lnTo>
                      <a:pt x="2763" y="2843"/>
                    </a:lnTo>
                    <a:lnTo>
                      <a:pt x="2805" y="2792"/>
                    </a:lnTo>
                    <a:lnTo>
                      <a:pt x="2845" y="2743"/>
                    </a:lnTo>
                    <a:lnTo>
                      <a:pt x="2884" y="2691"/>
                    </a:lnTo>
                    <a:lnTo>
                      <a:pt x="2903" y="2665"/>
                    </a:lnTo>
                    <a:lnTo>
                      <a:pt x="2912" y="2652"/>
                    </a:lnTo>
                    <a:lnTo>
                      <a:pt x="2922" y="2640"/>
                    </a:lnTo>
                    <a:lnTo>
                      <a:pt x="2957" y="2587"/>
                    </a:lnTo>
                    <a:lnTo>
                      <a:pt x="2973" y="2560"/>
                    </a:lnTo>
                    <a:lnTo>
                      <a:pt x="2991" y="2534"/>
                    </a:lnTo>
                    <a:lnTo>
                      <a:pt x="3023" y="2480"/>
                    </a:lnTo>
                    <a:lnTo>
                      <a:pt x="3054" y="2426"/>
                    </a:lnTo>
                    <a:lnTo>
                      <a:pt x="3084" y="2370"/>
                    </a:lnTo>
                    <a:lnTo>
                      <a:pt x="3097" y="2342"/>
                    </a:lnTo>
                    <a:lnTo>
                      <a:pt x="3112" y="2315"/>
                    </a:lnTo>
                    <a:lnTo>
                      <a:pt x="3124" y="2286"/>
                    </a:lnTo>
                    <a:lnTo>
                      <a:pt x="3138" y="2258"/>
                    </a:lnTo>
                    <a:lnTo>
                      <a:pt x="3163" y="2202"/>
                    </a:lnTo>
                    <a:lnTo>
                      <a:pt x="3184" y="2144"/>
                    </a:lnTo>
                    <a:lnTo>
                      <a:pt x="3204" y="2086"/>
                    </a:lnTo>
                    <a:lnTo>
                      <a:pt x="3222" y="2028"/>
                    </a:lnTo>
                    <a:lnTo>
                      <a:pt x="3239" y="1972"/>
                    </a:lnTo>
                    <a:lnTo>
                      <a:pt x="3253" y="1915"/>
                    </a:lnTo>
                    <a:lnTo>
                      <a:pt x="3267" y="1859"/>
                    </a:lnTo>
                    <a:lnTo>
                      <a:pt x="3276" y="1803"/>
                    </a:lnTo>
                    <a:lnTo>
                      <a:pt x="3285" y="1749"/>
                    </a:lnTo>
                    <a:lnTo>
                      <a:pt x="3290" y="1693"/>
                    </a:lnTo>
                    <a:lnTo>
                      <a:pt x="3296" y="1640"/>
                    </a:lnTo>
                    <a:lnTo>
                      <a:pt x="3297" y="1586"/>
                    </a:lnTo>
                    <a:lnTo>
                      <a:pt x="3298" y="1532"/>
                    </a:lnTo>
                    <a:lnTo>
                      <a:pt x="3295" y="1478"/>
                    </a:lnTo>
                    <a:lnTo>
                      <a:pt x="3291" y="1425"/>
                    </a:lnTo>
                    <a:lnTo>
                      <a:pt x="3285" y="1373"/>
                    </a:lnTo>
                    <a:lnTo>
                      <a:pt x="3278" y="1322"/>
                    </a:lnTo>
                    <a:lnTo>
                      <a:pt x="3267" y="1269"/>
                    </a:lnTo>
                    <a:lnTo>
                      <a:pt x="3255" y="1217"/>
                    </a:lnTo>
                    <a:lnTo>
                      <a:pt x="3241" y="1165"/>
                    </a:lnTo>
                    <a:lnTo>
                      <a:pt x="3225" y="1115"/>
                    </a:lnTo>
                    <a:lnTo>
                      <a:pt x="3205" y="1063"/>
                    </a:lnTo>
                    <a:lnTo>
                      <a:pt x="3185" y="1014"/>
                    </a:lnTo>
                    <a:lnTo>
                      <a:pt x="3164" y="964"/>
                    </a:lnTo>
                    <a:lnTo>
                      <a:pt x="3140" y="916"/>
                    </a:lnTo>
                    <a:lnTo>
                      <a:pt x="3112" y="866"/>
                    </a:lnTo>
                    <a:lnTo>
                      <a:pt x="3084" y="817"/>
                    </a:lnTo>
                    <a:lnTo>
                      <a:pt x="3053" y="769"/>
                    </a:lnTo>
                    <a:lnTo>
                      <a:pt x="3021" y="722"/>
                    </a:lnTo>
                    <a:lnTo>
                      <a:pt x="2986" y="674"/>
                    </a:lnTo>
                    <a:lnTo>
                      <a:pt x="2949" y="627"/>
                    </a:lnTo>
                    <a:lnTo>
                      <a:pt x="2911" y="579"/>
                    </a:lnTo>
                    <a:lnTo>
                      <a:pt x="2870" y="534"/>
                    </a:lnTo>
                    <a:lnTo>
                      <a:pt x="2793" y="453"/>
                    </a:lnTo>
                    <a:lnTo>
                      <a:pt x="2753" y="415"/>
                    </a:lnTo>
                    <a:lnTo>
                      <a:pt x="2713" y="378"/>
                    </a:lnTo>
                    <a:lnTo>
                      <a:pt x="2671" y="340"/>
                    </a:lnTo>
                    <a:lnTo>
                      <a:pt x="2629" y="305"/>
                    </a:lnTo>
                    <a:lnTo>
                      <a:pt x="2542" y="237"/>
                    </a:lnTo>
                    <a:lnTo>
                      <a:pt x="2449" y="171"/>
                    </a:lnTo>
                    <a:lnTo>
                      <a:pt x="2401" y="140"/>
                    </a:lnTo>
                    <a:lnTo>
                      <a:pt x="2354" y="111"/>
                    </a:lnTo>
                    <a:lnTo>
                      <a:pt x="2304" y="81"/>
                    </a:lnTo>
                    <a:lnTo>
                      <a:pt x="2254" y="53"/>
                    </a:lnTo>
                    <a:lnTo>
                      <a:pt x="2150" y="0"/>
                    </a:lnTo>
                  </a:path>
                </a:pathLst>
              </a:custGeom>
              <a:noFill/>
              <a:ln w="9525">
                <a:solidFill>
                  <a:schemeClr val="accent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2" name="Group 15"/>
            <p:cNvGrpSpPr>
              <a:grpSpLocks/>
            </p:cNvGrpSpPr>
            <p:nvPr/>
          </p:nvGrpSpPr>
          <p:grpSpPr bwMode="auto">
            <a:xfrm>
              <a:off x="3787" y="2523"/>
              <a:ext cx="646" cy="386"/>
              <a:chOff x="2736" y="3360"/>
              <a:chExt cx="1200" cy="702"/>
            </a:xfrm>
          </p:grpSpPr>
          <p:pic>
            <p:nvPicPr>
              <p:cNvPr id="176" name="Picture 16" descr="clio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36" y="3504"/>
                <a:ext cx="1200" cy="5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7" name="Line 17"/>
              <p:cNvSpPr>
                <a:spLocks noChangeShapeType="1"/>
              </p:cNvSpPr>
              <p:nvPr/>
            </p:nvSpPr>
            <p:spPr bwMode="auto">
              <a:xfrm flipV="1">
                <a:off x="2976" y="3360"/>
                <a:ext cx="0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3" name="Freeform 18"/>
            <p:cNvSpPr>
              <a:spLocks/>
            </p:cNvSpPr>
            <p:nvPr/>
          </p:nvSpPr>
          <p:spPr bwMode="auto">
            <a:xfrm>
              <a:off x="2186" y="2295"/>
              <a:ext cx="44" cy="64"/>
            </a:xfrm>
            <a:custGeom>
              <a:avLst/>
              <a:gdLst>
                <a:gd name="T0" fmla="*/ 0 w 378"/>
                <a:gd name="T1" fmla="*/ 0 h 670"/>
                <a:gd name="T2" fmla="*/ 0 w 378"/>
                <a:gd name="T3" fmla="*/ 0 h 670"/>
                <a:gd name="T4" fmla="*/ 0 w 378"/>
                <a:gd name="T5" fmla="*/ 0 h 670"/>
                <a:gd name="T6" fmla="*/ 0 w 378"/>
                <a:gd name="T7" fmla="*/ 0 h 670"/>
                <a:gd name="T8" fmla="*/ 0 w 378"/>
                <a:gd name="T9" fmla="*/ 0 h 670"/>
                <a:gd name="T10" fmla="*/ 0 w 378"/>
                <a:gd name="T11" fmla="*/ 0 h 670"/>
                <a:gd name="T12" fmla="*/ 0 w 378"/>
                <a:gd name="T13" fmla="*/ 0 h 670"/>
                <a:gd name="T14" fmla="*/ 0 w 378"/>
                <a:gd name="T15" fmla="*/ 0 h 670"/>
                <a:gd name="T16" fmla="*/ 0 w 378"/>
                <a:gd name="T17" fmla="*/ 0 h 670"/>
                <a:gd name="T18" fmla="*/ 0 w 378"/>
                <a:gd name="T19" fmla="*/ 0 h 670"/>
                <a:gd name="T20" fmla="*/ 0 w 378"/>
                <a:gd name="T21" fmla="*/ 0 h 670"/>
                <a:gd name="T22" fmla="*/ 0 w 378"/>
                <a:gd name="T23" fmla="*/ 0 h 670"/>
                <a:gd name="T24" fmla="*/ 0 w 378"/>
                <a:gd name="T25" fmla="*/ 0 h 670"/>
                <a:gd name="T26" fmla="*/ 0 w 378"/>
                <a:gd name="T27" fmla="*/ 0 h 670"/>
                <a:gd name="T28" fmla="*/ 0 w 378"/>
                <a:gd name="T29" fmla="*/ 0 h 670"/>
                <a:gd name="T30" fmla="*/ 0 w 378"/>
                <a:gd name="T31" fmla="*/ 0 h 670"/>
                <a:gd name="T32" fmla="*/ 0 w 378"/>
                <a:gd name="T33" fmla="*/ 0 h 670"/>
                <a:gd name="T34" fmla="*/ 0 w 378"/>
                <a:gd name="T35" fmla="*/ 0 h 670"/>
                <a:gd name="T36" fmla="*/ 0 w 378"/>
                <a:gd name="T37" fmla="*/ 0 h 670"/>
                <a:gd name="T38" fmla="*/ 0 w 378"/>
                <a:gd name="T39" fmla="*/ 0 h 670"/>
                <a:gd name="T40" fmla="*/ 0 w 378"/>
                <a:gd name="T41" fmla="*/ 0 h 670"/>
                <a:gd name="T42" fmla="*/ 0 w 378"/>
                <a:gd name="T43" fmla="*/ 0 h 670"/>
                <a:gd name="T44" fmla="*/ 0 w 378"/>
                <a:gd name="T45" fmla="*/ 0 h 670"/>
                <a:gd name="T46" fmla="*/ 0 w 378"/>
                <a:gd name="T47" fmla="*/ 0 h 670"/>
                <a:gd name="T48" fmla="*/ 0 w 378"/>
                <a:gd name="T49" fmla="*/ 0 h 670"/>
                <a:gd name="T50" fmla="*/ 0 w 378"/>
                <a:gd name="T51" fmla="*/ 0 h 670"/>
                <a:gd name="T52" fmla="*/ 0 w 378"/>
                <a:gd name="T53" fmla="*/ 0 h 670"/>
                <a:gd name="T54" fmla="*/ 0 w 378"/>
                <a:gd name="T55" fmla="*/ 0 h 670"/>
                <a:gd name="T56" fmla="*/ 0 w 378"/>
                <a:gd name="T57" fmla="*/ 0 h 670"/>
                <a:gd name="T58" fmla="*/ 0 w 378"/>
                <a:gd name="T59" fmla="*/ 0 h 670"/>
                <a:gd name="T60" fmla="*/ 0 w 378"/>
                <a:gd name="T61" fmla="*/ 0 h 670"/>
                <a:gd name="T62" fmla="*/ 0 w 378"/>
                <a:gd name="T63" fmla="*/ 0 h 670"/>
                <a:gd name="T64" fmla="*/ 0 w 378"/>
                <a:gd name="T65" fmla="*/ 0 h 67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78"/>
                <a:gd name="T100" fmla="*/ 0 h 670"/>
                <a:gd name="T101" fmla="*/ 378 w 378"/>
                <a:gd name="T102" fmla="*/ 670 h 67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78" h="670">
                  <a:moveTo>
                    <a:pt x="375" y="670"/>
                  </a:moveTo>
                  <a:lnTo>
                    <a:pt x="378" y="619"/>
                  </a:lnTo>
                  <a:lnTo>
                    <a:pt x="377" y="569"/>
                  </a:lnTo>
                  <a:lnTo>
                    <a:pt x="372" y="521"/>
                  </a:lnTo>
                  <a:lnTo>
                    <a:pt x="365" y="476"/>
                  </a:lnTo>
                  <a:lnTo>
                    <a:pt x="353" y="429"/>
                  </a:lnTo>
                  <a:lnTo>
                    <a:pt x="339" y="384"/>
                  </a:lnTo>
                  <a:lnTo>
                    <a:pt x="320" y="340"/>
                  </a:lnTo>
                  <a:lnTo>
                    <a:pt x="299" y="299"/>
                  </a:lnTo>
                  <a:lnTo>
                    <a:pt x="273" y="256"/>
                  </a:lnTo>
                  <a:lnTo>
                    <a:pt x="244" y="216"/>
                  </a:lnTo>
                  <a:lnTo>
                    <a:pt x="212" y="177"/>
                  </a:lnTo>
                  <a:lnTo>
                    <a:pt x="177" y="139"/>
                  </a:lnTo>
                  <a:lnTo>
                    <a:pt x="137" y="102"/>
                  </a:lnTo>
                  <a:lnTo>
                    <a:pt x="95" y="67"/>
                  </a:lnTo>
                  <a:lnTo>
                    <a:pt x="49" y="32"/>
                  </a:lnTo>
                  <a:lnTo>
                    <a:pt x="0" y="0"/>
                  </a:lnTo>
                  <a:lnTo>
                    <a:pt x="39" y="35"/>
                  </a:lnTo>
                  <a:lnTo>
                    <a:pt x="78" y="72"/>
                  </a:lnTo>
                  <a:lnTo>
                    <a:pt x="113" y="109"/>
                  </a:lnTo>
                  <a:lnTo>
                    <a:pt x="148" y="148"/>
                  </a:lnTo>
                  <a:lnTo>
                    <a:pt x="178" y="186"/>
                  </a:lnTo>
                  <a:lnTo>
                    <a:pt x="208" y="227"/>
                  </a:lnTo>
                  <a:lnTo>
                    <a:pt x="234" y="267"/>
                  </a:lnTo>
                  <a:lnTo>
                    <a:pt x="260" y="310"/>
                  </a:lnTo>
                  <a:lnTo>
                    <a:pt x="282" y="351"/>
                  </a:lnTo>
                  <a:lnTo>
                    <a:pt x="302" y="395"/>
                  </a:lnTo>
                  <a:lnTo>
                    <a:pt x="320" y="438"/>
                  </a:lnTo>
                  <a:lnTo>
                    <a:pt x="336" y="483"/>
                  </a:lnTo>
                  <a:lnTo>
                    <a:pt x="348" y="528"/>
                  </a:lnTo>
                  <a:lnTo>
                    <a:pt x="360" y="575"/>
                  </a:lnTo>
                  <a:lnTo>
                    <a:pt x="368" y="622"/>
                  </a:lnTo>
                  <a:lnTo>
                    <a:pt x="375" y="6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grpSp>
          <p:nvGrpSpPr>
            <p:cNvPr id="14" name="Group 19"/>
            <p:cNvGrpSpPr>
              <a:grpSpLocks/>
            </p:cNvGrpSpPr>
            <p:nvPr/>
          </p:nvGrpSpPr>
          <p:grpSpPr bwMode="auto">
            <a:xfrm>
              <a:off x="2200" y="2795"/>
              <a:ext cx="571" cy="326"/>
              <a:chOff x="777" y="1148"/>
              <a:chExt cx="785" cy="527"/>
            </a:xfrm>
          </p:grpSpPr>
          <p:sp>
            <p:nvSpPr>
              <p:cNvPr id="170" name="AutoShape 20"/>
              <p:cNvSpPr>
                <a:spLocks noChangeArrowheads="1"/>
              </p:cNvSpPr>
              <p:nvPr/>
            </p:nvSpPr>
            <p:spPr bwMode="auto">
              <a:xfrm>
                <a:off x="880" y="1596"/>
                <a:ext cx="613" cy="69"/>
              </a:xfrm>
              <a:prstGeom prst="parallelogram">
                <a:avLst>
                  <a:gd name="adj" fmla="val 222101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grpSp>
            <p:nvGrpSpPr>
              <p:cNvPr id="171" name="Group 21"/>
              <p:cNvGrpSpPr>
                <a:grpSpLocks/>
              </p:cNvGrpSpPr>
              <p:nvPr/>
            </p:nvGrpSpPr>
            <p:grpSpPr bwMode="auto">
              <a:xfrm rot="-6444304">
                <a:off x="906" y="1019"/>
                <a:ext cx="527" cy="785"/>
                <a:chOff x="3074" y="480"/>
                <a:chExt cx="766" cy="642"/>
              </a:xfrm>
            </p:grpSpPr>
            <p:sp>
              <p:nvSpPr>
                <p:cNvPr id="172" name="Freeform 22"/>
                <p:cNvSpPr>
                  <a:spLocks/>
                </p:cNvSpPr>
                <p:nvPr/>
              </p:nvSpPr>
              <p:spPr bwMode="auto">
                <a:xfrm>
                  <a:off x="3315" y="480"/>
                  <a:ext cx="525" cy="642"/>
                </a:xfrm>
                <a:custGeom>
                  <a:avLst/>
                  <a:gdLst>
                    <a:gd name="T0" fmla="*/ 0 w 4206"/>
                    <a:gd name="T1" fmla="*/ 0 h 5142"/>
                    <a:gd name="T2" fmla="*/ 0 w 4206"/>
                    <a:gd name="T3" fmla="*/ 0 h 5142"/>
                    <a:gd name="T4" fmla="*/ 0 w 4206"/>
                    <a:gd name="T5" fmla="*/ 0 h 5142"/>
                    <a:gd name="T6" fmla="*/ 0 w 4206"/>
                    <a:gd name="T7" fmla="*/ 0 h 5142"/>
                    <a:gd name="T8" fmla="*/ 0 w 4206"/>
                    <a:gd name="T9" fmla="*/ 0 h 5142"/>
                    <a:gd name="T10" fmla="*/ 0 w 4206"/>
                    <a:gd name="T11" fmla="*/ 0 h 5142"/>
                    <a:gd name="T12" fmla="*/ 0 w 4206"/>
                    <a:gd name="T13" fmla="*/ 0 h 5142"/>
                    <a:gd name="T14" fmla="*/ 0 w 4206"/>
                    <a:gd name="T15" fmla="*/ 0 h 5142"/>
                    <a:gd name="T16" fmla="*/ 0 w 4206"/>
                    <a:gd name="T17" fmla="*/ 0 h 5142"/>
                    <a:gd name="T18" fmla="*/ 0 w 4206"/>
                    <a:gd name="T19" fmla="*/ 0 h 5142"/>
                    <a:gd name="T20" fmla="*/ 0 w 4206"/>
                    <a:gd name="T21" fmla="*/ 0 h 5142"/>
                    <a:gd name="T22" fmla="*/ 0 w 4206"/>
                    <a:gd name="T23" fmla="*/ 0 h 5142"/>
                    <a:gd name="T24" fmla="*/ 0 w 4206"/>
                    <a:gd name="T25" fmla="*/ 0 h 5142"/>
                    <a:gd name="T26" fmla="*/ 0 w 4206"/>
                    <a:gd name="T27" fmla="*/ 0 h 5142"/>
                    <a:gd name="T28" fmla="*/ 0 w 4206"/>
                    <a:gd name="T29" fmla="*/ 0 h 5142"/>
                    <a:gd name="T30" fmla="*/ 0 w 4206"/>
                    <a:gd name="T31" fmla="*/ 0 h 5142"/>
                    <a:gd name="T32" fmla="*/ 0 w 4206"/>
                    <a:gd name="T33" fmla="*/ 0 h 5142"/>
                    <a:gd name="T34" fmla="*/ 0 w 4206"/>
                    <a:gd name="T35" fmla="*/ 0 h 5142"/>
                    <a:gd name="T36" fmla="*/ 0 w 4206"/>
                    <a:gd name="T37" fmla="*/ 0 h 5142"/>
                    <a:gd name="T38" fmla="*/ 0 w 4206"/>
                    <a:gd name="T39" fmla="*/ 0 h 5142"/>
                    <a:gd name="T40" fmla="*/ 0 w 4206"/>
                    <a:gd name="T41" fmla="*/ 0 h 5142"/>
                    <a:gd name="T42" fmla="*/ 0 w 4206"/>
                    <a:gd name="T43" fmla="*/ 0 h 5142"/>
                    <a:gd name="T44" fmla="*/ 0 w 4206"/>
                    <a:gd name="T45" fmla="*/ 0 h 5142"/>
                    <a:gd name="T46" fmla="*/ 0 w 4206"/>
                    <a:gd name="T47" fmla="*/ 0 h 5142"/>
                    <a:gd name="T48" fmla="*/ 0 w 4206"/>
                    <a:gd name="T49" fmla="*/ 0 h 5142"/>
                    <a:gd name="T50" fmla="*/ 0 w 4206"/>
                    <a:gd name="T51" fmla="*/ 0 h 5142"/>
                    <a:gd name="T52" fmla="*/ 0 w 4206"/>
                    <a:gd name="T53" fmla="*/ 0 h 5142"/>
                    <a:gd name="T54" fmla="*/ 0 w 4206"/>
                    <a:gd name="T55" fmla="*/ 0 h 5142"/>
                    <a:gd name="T56" fmla="*/ 0 w 4206"/>
                    <a:gd name="T57" fmla="*/ 0 h 5142"/>
                    <a:gd name="T58" fmla="*/ 0 w 4206"/>
                    <a:gd name="T59" fmla="*/ 0 h 5142"/>
                    <a:gd name="T60" fmla="*/ 0 w 4206"/>
                    <a:gd name="T61" fmla="*/ 0 h 5142"/>
                    <a:gd name="T62" fmla="*/ 0 w 4206"/>
                    <a:gd name="T63" fmla="*/ 0 h 5142"/>
                    <a:gd name="T64" fmla="*/ 0 w 4206"/>
                    <a:gd name="T65" fmla="*/ 0 h 5142"/>
                    <a:gd name="T66" fmla="*/ 0 w 4206"/>
                    <a:gd name="T67" fmla="*/ 0 h 5142"/>
                    <a:gd name="T68" fmla="*/ 0 w 4206"/>
                    <a:gd name="T69" fmla="*/ 0 h 5142"/>
                    <a:gd name="T70" fmla="*/ 0 w 4206"/>
                    <a:gd name="T71" fmla="*/ 0 h 5142"/>
                    <a:gd name="T72" fmla="*/ 0 w 4206"/>
                    <a:gd name="T73" fmla="*/ 0 h 5142"/>
                    <a:gd name="T74" fmla="*/ 0 w 4206"/>
                    <a:gd name="T75" fmla="*/ 0 h 5142"/>
                    <a:gd name="T76" fmla="*/ 0 w 4206"/>
                    <a:gd name="T77" fmla="*/ 0 h 5142"/>
                    <a:gd name="T78" fmla="*/ 0 w 4206"/>
                    <a:gd name="T79" fmla="*/ 0 h 5142"/>
                    <a:gd name="T80" fmla="*/ 0 w 4206"/>
                    <a:gd name="T81" fmla="*/ 0 h 5142"/>
                    <a:gd name="T82" fmla="*/ 0 w 4206"/>
                    <a:gd name="T83" fmla="*/ 0 h 5142"/>
                    <a:gd name="T84" fmla="*/ 0 w 4206"/>
                    <a:gd name="T85" fmla="*/ 0 h 5142"/>
                    <a:gd name="T86" fmla="*/ 0 w 4206"/>
                    <a:gd name="T87" fmla="*/ 0 h 5142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4206"/>
                    <a:gd name="T133" fmla="*/ 0 h 5142"/>
                    <a:gd name="T134" fmla="*/ 4206 w 4206"/>
                    <a:gd name="T135" fmla="*/ 5142 h 5142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4206" h="5142">
                      <a:moveTo>
                        <a:pt x="0" y="5142"/>
                      </a:moveTo>
                      <a:lnTo>
                        <a:pt x="31" y="5138"/>
                      </a:lnTo>
                      <a:lnTo>
                        <a:pt x="64" y="5135"/>
                      </a:lnTo>
                      <a:lnTo>
                        <a:pt x="129" y="5128"/>
                      </a:lnTo>
                      <a:lnTo>
                        <a:pt x="259" y="5111"/>
                      </a:lnTo>
                      <a:lnTo>
                        <a:pt x="387" y="5092"/>
                      </a:lnTo>
                      <a:lnTo>
                        <a:pt x="451" y="5081"/>
                      </a:lnTo>
                      <a:lnTo>
                        <a:pt x="516" y="5071"/>
                      </a:lnTo>
                      <a:lnTo>
                        <a:pt x="579" y="5059"/>
                      </a:lnTo>
                      <a:lnTo>
                        <a:pt x="643" y="5046"/>
                      </a:lnTo>
                      <a:lnTo>
                        <a:pt x="771" y="5020"/>
                      </a:lnTo>
                      <a:lnTo>
                        <a:pt x="834" y="5004"/>
                      </a:lnTo>
                      <a:lnTo>
                        <a:pt x="898" y="4990"/>
                      </a:lnTo>
                      <a:lnTo>
                        <a:pt x="1026" y="4958"/>
                      </a:lnTo>
                      <a:lnTo>
                        <a:pt x="1088" y="4939"/>
                      </a:lnTo>
                      <a:lnTo>
                        <a:pt x="1151" y="4922"/>
                      </a:lnTo>
                      <a:lnTo>
                        <a:pt x="1277" y="4884"/>
                      </a:lnTo>
                      <a:lnTo>
                        <a:pt x="1401" y="4843"/>
                      </a:lnTo>
                      <a:lnTo>
                        <a:pt x="1527" y="4800"/>
                      </a:lnTo>
                      <a:lnTo>
                        <a:pt x="1588" y="4777"/>
                      </a:lnTo>
                      <a:lnTo>
                        <a:pt x="1650" y="4754"/>
                      </a:lnTo>
                      <a:lnTo>
                        <a:pt x="1774" y="4706"/>
                      </a:lnTo>
                      <a:lnTo>
                        <a:pt x="1835" y="4680"/>
                      </a:lnTo>
                      <a:lnTo>
                        <a:pt x="1865" y="4667"/>
                      </a:lnTo>
                      <a:lnTo>
                        <a:pt x="1897" y="4654"/>
                      </a:lnTo>
                      <a:lnTo>
                        <a:pt x="2021" y="4601"/>
                      </a:lnTo>
                      <a:lnTo>
                        <a:pt x="2115" y="4556"/>
                      </a:lnTo>
                      <a:lnTo>
                        <a:pt x="2208" y="4510"/>
                      </a:lnTo>
                      <a:lnTo>
                        <a:pt x="2252" y="4487"/>
                      </a:lnTo>
                      <a:lnTo>
                        <a:pt x="2298" y="4464"/>
                      </a:lnTo>
                      <a:lnTo>
                        <a:pt x="2319" y="4452"/>
                      </a:lnTo>
                      <a:lnTo>
                        <a:pt x="2342" y="4440"/>
                      </a:lnTo>
                      <a:lnTo>
                        <a:pt x="2387" y="4418"/>
                      </a:lnTo>
                      <a:lnTo>
                        <a:pt x="2429" y="4393"/>
                      </a:lnTo>
                      <a:lnTo>
                        <a:pt x="2451" y="4381"/>
                      </a:lnTo>
                      <a:lnTo>
                        <a:pt x="2473" y="4369"/>
                      </a:lnTo>
                      <a:lnTo>
                        <a:pt x="2515" y="4345"/>
                      </a:lnTo>
                      <a:lnTo>
                        <a:pt x="2557" y="4321"/>
                      </a:lnTo>
                      <a:lnTo>
                        <a:pt x="2598" y="4295"/>
                      </a:lnTo>
                      <a:lnTo>
                        <a:pt x="2640" y="4271"/>
                      </a:lnTo>
                      <a:lnTo>
                        <a:pt x="2721" y="4221"/>
                      </a:lnTo>
                      <a:lnTo>
                        <a:pt x="2759" y="4195"/>
                      </a:lnTo>
                      <a:lnTo>
                        <a:pt x="2779" y="4181"/>
                      </a:lnTo>
                      <a:lnTo>
                        <a:pt x="2799" y="4169"/>
                      </a:lnTo>
                      <a:lnTo>
                        <a:pt x="2875" y="4117"/>
                      </a:lnTo>
                      <a:lnTo>
                        <a:pt x="2949" y="4064"/>
                      </a:lnTo>
                      <a:lnTo>
                        <a:pt x="3022" y="4010"/>
                      </a:lnTo>
                      <a:lnTo>
                        <a:pt x="3092" y="3955"/>
                      </a:lnTo>
                      <a:lnTo>
                        <a:pt x="3108" y="3941"/>
                      </a:lnTo>
                      <a:lnTo>
                        <a:pt x="3125" y="3927"/>
                      </a:lnTo>
                      <a:lnTo>
                        <a:pt x="3160" y="3900"/>
                      </a:lnTo>
                      <a:lnTo>
                        <a:pt x="3192" y="3872"/>
                      </a:lnTo>
                      <a:lnTo>
                        <a:pt x="3209" y="3857"/>
                      </a:lnTo>
                      <a:lnTo>
                        <a:pt x="3226" y="3844"/>
                      </a:lnTo>
                      <a:lnTo>
                        <a:pt x="3258" y="3815"/>
                      </a:lnTo>
                      <a:lnTo>
                        <a:pt x="3291" y="3787"/>
                      </a:lnTo>
                      <a:lnTo>
                        <a:pt x="3352" y="3728"/>
                      </a:lnTo>
                      <a:lnTo>
                        <a:pt x="3366" y="3712"/>
                      </a:lnTo>
                      <a:lnTo>
                        <a:pt x="3381" y="3698"/>
                      </a:lnTo>
                      <a:lnTo>
                        <a:pt x="3412" y="3669"/>
                      </a:lnTo>
                      <a:lnTo>
                        <a:pt x="3440" y="3638"/>
                      </a:lnTo>
                      <a:lnTo>
                        <a:pt x="3454" y="3623"/>
                      </a:lnTo>
                      <a:lnTo>
                        <a:pt x="3470" y="3608"/>
                      </a:lnTo>
                      <a:lnTo>
                        <a:pt x="3497" y="3577"/>
                      </a:lnTo>
                      <a:lnTo>
                        <a:pt x="3526" y="3548"/>
                      </a:lnTo>
                      <a:lnTo>
                        <a:pt x="3552" y="3516"/>
                      </a:lnTo>
                      <a:lnTo>
                        <a:pt x="3579" y="3485"/>
                      </a:lnTo>
                      <a:lnTo>
                        <a:pt x="3631" y="3423"/>
                      </a:lnTo>
                      <a:lnTo>
                        <a:pt x="3681" y="3359"/>
                      </a:lnTo>
                      <a:lnTo>
                        <a:pt x="3729" y="3296"/>
                      </a:lnTo>
                      <a:lnTo>
                        <a:pt x="3772" y="3230"/>
                      </a:lnTo>
                      <a:lnTo>
                        <a:pt x="3816" y="3164"/>
                      </a:lnTo>
                      <a:lnTo>
                        <a:pt x="3858" y="3096"/>
                      </a:lnTo>
                      <a:lnTo>
                        <a:pt x="3867" y="3079"/>
                      </a:lnTo>
                      <a:lnTo>
                        <a:pt x="3877" y="3062"/>
                      </a:lnTo>
                      <a:lnTo>
                        <a:pt x="3897" y="3029"/>
                      </a:lnTo>
                      <a:lnTo>
                        <a:pt x="3935" y="2959"/>
                      </a:lnTo>
                      <a:lnTo>
                        <a:pt x="3952" y="2924"/>
                      </a:lnTo>
                      <a:lnTo>
                        <a:pt x="3971" y="2890"/>
                      </a:lnTo>
                      <a:lnTo>
                        <a:pt x="3987" y="2854"/>
                      </a:lnTo>
                      <a:lnTo>
                        <a:pt x="4004" y="2819"/>
                      </a:lnTo>
                      <a:lnTo>
                        <a:pt x="4011" y="2801"/>
                      </a:lnTo>
                      <a:lnTo>
                        <a:pt x="4019" y="2783"/>
                      </a:lnTo>
                      <a:lnTo>
                        <a:pt x="4036" y="2748"/>
                      </a:lnTo>
                      <a:lnTo>
                        <a:pt x="4063" y="2675"/>
                      </a:lnTo>
                      <a:lnTo>
                        <a:pt x="4089" y="2603"/>
                      </a:lnTo>
                      <a:lnTo>
                        <a:pt x="4113" y="2532"/>
                      </a:lnTo>
                      <a:lnTo>
                        <a:pt x="4134" y="2462"/>
                      </a:lnTo>
                      <a:lnTo>
                        <a:pt x="4151" y="2391"/>
                      </a:lnTo>
                      <a:lnTo>
                        <a:pt x="4168" y="2322"/>
                      </a:lnTo>
                      <a:lnTo>
                        <a:pt x="4180" y="2253"/>
                      </a:lnTo>
                      <a:lnTo>
                        <a:pt x="4191" y="2185"/>
                      </a:lnTo>
                      <a:lnTo>
                        <a:pt x="4198" y="2116"/>
                      </a:lnTo>
                      <a:lnTo>
                        <a:pt x="4203" y="2048"/>
                      </a:lnTo>
                      <a:lnTo>
                        <a:pt x="4205" y="1980"/>
                      </a:lnTo>
                      <a:lnTo>
                        <a:pt x="4206" y="1913"/>
                      </a:lnTo>
                      <a:lnTo>
                        <a:pt x="4203" y="1846"/>
                      </a:lnTo>
                      <a:lnTo>
                        <a:pt x="4198" y="1781"/>
                      </a:lnTo>
                      <a:lnTo>
                        <a:pt x="4190" y="1715"/>
                      </a:lnTo>
                      <a:lnTo>
                        <a:pt x="4181" y="1650"/>
                      </a:lnTo>
                      <a:lnTo>
                        <a:pt x="4167" y="1584"/>
                      </a:lnTo>
                      <a:lnTo>
                        <a:pt x="4151" y="1519"/>
                      </a:lnTo>
                      <a:lnTo>
                        <a:pt x="4133" y="1455"/>
                      </a:lnTo>
                      <a:lnTo>
                        <a:pt x="4113" y="1393"/>
                      </a:lnTo>
                      <a:lnTo>
                        <a:pt x="4088" y="1329"/>
                      </a:lnTo>
                      <a:lnTo>
                        <a:pt x="4063" y="1266"/>
                      </a:lnTo>
                      <a:lnTo>
                        <a:pt x="4035" y="1204"/>
                      </a:lnTo>
                      <a:lnTo>
                        <a:pt x="4004" y="1143"/>
                      </a:lnTo>
                      <a:lnTo>
                        <a:pt x="3970" y="1081"/>
                      </a:lnTo>
                      <a:lnTo>
                        <a:pt x="3933" y="1020"/>
                      </a:lnTo>
                      <a:lnTo>
                        <a:pt x="3893" y="960"/>
                      </a:lnTo>
                      <a:lnTo>
                        <a:pt x="3853" y="900"/>
                      </a:lnTo>
                      <a:lnTo>
                        <a:pt x="3808" y="840"/>
                      </a:lnTo>
                      <a:lnTo>
                        <a:pt x="3761" y="782"/>
                      </a:lnTo>
                      <a:lnTo>
                        <a:pt x="3711" y="723"/>
                      </a:lnTo>
                      <a:lnTo>
                        <a:pt x="3661" y="666"/>
                      </a:lnTo>
                      <a:lnTo>
                        <a:pt x="3612" y="614"/>
                      </a:lnTo>
                      <a:lnTo>
                        <a:pt x="3563" y="565"/>
                      </a:lnTo>
                      <a:lnTo>
                        <a:pt x="3512" y="516"/>
                      </a:lnTo>
                      <a:lnTo>
                        <a:pt x="3462" y="470"/>
                      </a:lnTo>
                      <a:lnTo>
                        <a:pt x="3408" y="424"/>
                      </a:lnTo>
                      <a:lnTo>
                        <a:pt x="3354" y="380"/>
                      </a:lnTo>
                      <a:lnTo>
                        <a:pt x="3298" y="335"/>
                      </a:lnTo>
                      <a:lnTo>
                        <a:pt x="3242" y="294"/>
                      </a:lnTo>
                      <a:lnTo>
                        <a:pt x="3183" y="252"/>
                      </a:lnTo>
                      <a:lnTo>
                        <a:pt x="3124" y="213"/>
                      </a:lnTo>
                      <a:lnTo>
                        <a:pt x="3063" y="174"/>
                      </a:lnTo>
                      <a:lnTo>
                        <a:pt x="3002" y="137"/>
                      </a:lnTo>
                      <a:lnTo>
                        <a:pt x="2938" y="100"/>
                      </a:lnTo>
                      <a:lnTo>
                        <a:pt x="2874" y="66"/>
                      </a:lnTo>
                      <a:lnTo>
                        <a:pt x="2809" y="32"/>
                      </a:lnTo>
                      <a:lnTo>
                        <a:pt x="2743" y="0"/>
                      </a:lnTo>
                    </a:path>
                  </a:pathLst>
                </a:custGeom>
                <a:noFill/>
                <a:ln w="28575" cmpd="sng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3" name="Freeform 23"/>
                <p:cNvSpPr>
                  <a:spLocks/>
                </p:cNvSpPr>
                <p:nvPr/>
              </p:nvSpPr>
              <p:spPr bwMode="auto">
                <a:xfrm>
                  <a:off x="3160" y="627"/>
                  <a:ext cx="269" cy="328"/>
                </a:xfrm>
                <a:custGeom>
                  <a:avLst/>
                  <a:gdLst>
                    <a:gd name="T0" fmla="*/ 0 w 2150"/>
                    <a:gd name="T1" fmla="*/ 0 h 2628"/>
                    <a:gd name="T2" fmla="*/ 0 w 2150"/>
                    <a:gd name="T3" fmla="*/ 0 h 2628"/>
                    <a:gd name="T4" fmla="*/ 0 w 2150"/>
                    <a:gd name="T5" fmla="*/ 0 h 2628"/>
                    <a:gd name="T6" fmla="*/ 0 w 2150"/>
                    <a:gd name="T7" fmla="*/ 0 h 2628"/>
                    <a:gd name="T8" fmla="*/ 0 w 2150"/>
                    <a:gd name="T9" fmla="*/ 0 h 2628"/>
                    <a:gd name="T10" fmla="*/ 0 w 2150"/>
                    <a:gd name="T11" fmla="*/ 0 h 2628"/>
                    <a:gd name="T12" fmla="*/ 0 w 2150"/>
                    <a:gd name="T13" fmla="*/ 0 h 2628"/>
                    <a:gd name="T14" fmla="*/ 0 w 2150"/>
                    <a:gd name="T15" fmla="*/ 0 h 2628"/>
                    <a:gd name="T16" fmla="*/ 0 w 2150"/>
                    <a:gd name="T17" fmla="*/ 0 h 2628"/>
                    <a:gd name="T18" fmla="*/ 0 w 2150"/>
                    <a:gd name="T19" fmla="*/ 0 h 2628"/>
                    <a:gd name="T20" fmla="*/ 0 w 2150"/>
                    <a:gd name="T21" fmla="*/ 0 h 2628"/>
                    <a:gd name="T22" fmla="*/ 0 w 2150"/>
                    <a:gd name="T23" fmla="*/ 0 h 2628"/>
                    <a:gd name="T24" fmla="*/ 0 w 2150"/>
                    <a:gd name="T25" fmla="*/ 0 h 2628"/>
                    <a:gd name="T26" fmla="*/ 0 w 2150"/>
                    <a:gd name="T27" fmla="*/ 0 h 2628"/>
                    <a:gd name="T28" fmla="*/ 0 w 2150"/>
                    <a:gd name="T29" fmla="*/ 0 h 2628"/>
                    <a:gd name="T30" fmla="*/ 0 w 2150"/>
                    <a:gd name="T31" fmla="*/ 0 h 2628"/>
                    <a:gd name="T32" fmla="*/ 0 w 2150"/>
                    <a:gd name="T33" fmla="*/ 0 h 2628"/>
                    <a:gd name="T34" fmla="*/ 0 w 2150"/>
                    <a:gd name="T35" fmla="*/ 0 h 2628"/>
                    <a:gd name="T36" fmla="*/ 0 w 2150"/>
                    <a:gd name="T37" fmla="*/ 0 h 2628"/>
                    <a:gd name="T38" fmla="*/ 0 w 2150"/>
                    <a:gd name="T39" fmla="*/ 0 h 2628"/>
                    <a:gd name="T40" fmla="*/ 0 w 2150"/>
                    <a:gd name="T41" fmla="*/ 0 h 2628"/>
                    <a:gd name="T42" fmla="*/ 0 w 2150"/>
                    <a:gd name="T43" fmla="*/ 0 h 2628"/>
                    <a:gd name="T44" fmla="*/ 0 w 2150"/>
                    <a:gd name="T45" fmla="*/ 0 h 2628"/>
                    <a:gd name="T46" fmla="*/ 0 w 2150"/>
                    <a:gd name="T47" fmla="*/ 0 h 2628"/>
                    <a:gd name="T48" fmla="*/ 0 w 2150"/>
                    <a:gd name="T49" fmla="*/ 0 h 2628"/>
                    <a:gd name="T50" fmla="*/ 0 w 2150"/>
                    <a:gd name="T51" fmla="*/ 0 h 2628"/>
                    <a:gd name="T52" fmla="*/ 0 w 2150"/>
                    <a:gd name="T53" fmla="*/ 0 h 2628"/>
                    <a:gd name="T54" fmla="*/ 0 w 2150"/>
                    <a:gd name="T55" fmla="*/ 0 h 2628"/>
                    <a:gd name="T56" fmla="*/ 0 w 2150"/>
                    <a:gd name="T57" fmla="*/ 0 h 2628"/>
                    <a:gd name="T58" fmla="*/ 0 w 2150"/>
                    <a:gd name="T59" fmla="*/ 0 h 2628"/>
                    <a:gd name="T60" fmla="*/ 0 w 2150"/>
                    <a:gd name="T61" fmla="*/ 0 h 2628"/>
                    <a:gd name="T62" fmla="*/ 0 w 2150"/>
                    <a:gd name="T63" fmla="*/ 0 h 2628"/>
                    <a:gd name="T64" fmla="*/ 0 w 2150"/>
                    <a:gd name="T65" fmla="*/ 0 h 2628"/>
                    <a:gd name="T66" fmla="*/ 0 w 2150"/>
                    <a:gd name="T67" fmla="*/ 0 h 2628"/>
                    <a:gd name="T68" fmla="*/ 0 w 2150"/>
                    <a:gd name="T69" fmla="*/ 0 h 2628"/>
                    <a:gd name="T70" fmla="*/ 0 w 2150"/>
                    <a:gd name="T71" fmla="*/ 0 h 2628"/>
                    <a:gd name="T72" fmla="*/ 0 w 2150"/>
                    <a:gd name="T73" fmla="*/ 0 h 2628"/>
                    <a:gd name="T74" fmla="*/ 0 w 2150"/>
                    <a:gd name="T75" fmla="*/ 0 h 2628"/>
                    <a:gd name="T76" fmla="*/ 0 w 2150"/>
                    <a:gd name="T77" fmla="*/ 0 h 2628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2150"/>
                    <a:gd name="T118" fmla="*/ 0 h 2628"/>
                    <a:gd name="T119" fmla="*/ 2150 w 2150"/>
                    <a:gd name="T120" fmla="*/ 2628 h 2628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2150" h="2628">
                      <a:moveTo>
                        <a:pt x="0" y="2628"/>
                      </a:moveTo>
                      <a:lnTo>
                        <a:pt x="65" y="2621"/>
                      </a:lnTo>
                      <a:lnTo>
                        <a:pt x="132" y="2612"/>
                      </a:lnTo>
                      <a:lnTo>
                        <a:pt x="264" y="2592"/>
                      </a:lnTo>
                      <a:lnTo>
                        <a:pt x="394" y="2565"/>
                      </a:lnTo>
                      <a:lnTo>
                        <a:pt x="459" y="2550"/>
                      </a:lnTo>
                      <a:lnTo>
                        <a:pt x="524" y="2533"/>
                      </a:lnTo>
                      <a:lnTo>
                        <a:pt x="587" y="2515"/>
                      </a:lnTo>
                      <a:lnTo>
                        <a:pt x="652" y="2495"/>
                      </a:lnTo>
                      <a:lnTo>
                        <a:pt x="781" y="2452"/>
                      </a:lnTo>
                      <a:lnTo>
                        <a:pt x="844" y="2428"/>
                      </a:lnTo>
                      <a:lnTo>
                        <a:pt x="906" y="2404"/>
                      </a:lnTo>
                      <a:lnTo>
                        <a:pt x="1032" y="2350"/>
                      </a:lnTo>
                      <a:lnTo>
                        <a:pt x="1056" y="2338"/>
                      </a:lnTo>
                      <a:lnTo>
                        <a:pt x="1080" y="2326"/>
                      </a:lnTo>
                      <a:lnTo>
                        <a:pt x="1128" y="2304"/>
                      </a:lnTo>
                      <a:lnTo>
                        <a:pt x="1219" y="2256"/>
                      </a:lnTo>
                      <a:lnTo>
                        <a:pt x="1230" y="2249"/>
                      </a:lnTo>
                      <a:lnTo>
                        <a:pt x="1241" y="2243"/>
                      </a:lnTo>
                      <a:lnTo>
                        <a:pt x="1263" y="2231"/>
                      </a:lnTo>
                      <a:lnTo>
                        <a:pt x="1307" y="2206"/>
                      </a:lnTo>
                      <a:lnTo>
                        <a:pt x="1327" y="2193"/>
                      </a:lnTo>
                      <a:lnTo>
                        <a:pt x="1348" y="2180"/>
                      </a:lnTo>
                      <a:lnTo>
                        <a:pt x="1390" y="2156"/>
                      </a:lnTo>
                      <a:lnTo>
                        <a:pt x="1430" y="2129"/>
                      </a:lnTo>
                      <a:lnTo>
                        <a:pt x="1468" y="2102"/>
                      </a:lnTo>
                      <a:lnTo>
                        <a:pt x="1487" y="2088"/>
                      </a:lnTo>
                      <a:lnTo>
                        <a:pt x="1496" y="2081"/>
                      </a:lnTo>
                      <a:lnTo>
                        <a:pt x="1506" y="2074"/>
                      </a:lnTo>
                      <a:lnTo>
                        <a:pt x="1544" y="2048"/>
                      </a:lnTo>
                      <a:lnTo>
                        <a:pt x="1579" y="2019"/>
                      </a:lnTo>
                      <a:lnTo>
                        <a:pt x="1596" y="2004"/>
                      </a:lnTo>
                      <a:lnTo>
                        <a:pt x="1615" y="1991"/>
                      </a:lnTo>
                      <a:lnTo>
                        <a:pt x="1682" y="1933"/>
                      </a:lnTo>
                      <a:lnTo>
                        <a:pt x="1712" y="1903"/>
                      </a:lnTo>
                      <a:lnTo>
                        <a:pt x="1743" y="1873"/>
                      </a:lnTo>
                      <a:lnTo>
                        <a:pt x="1802" y="1811"/>
                      </a:lnTo>
                      <a:lnTo>
                        <a:pt x="1854" y="1747"/>
                      </a:lnTo>
                      <a:lnTo>
                        <a:pt x="1880" y="1714"/>
                      </a:lnTo>
                      <a:lnTo>
                        <a:pt x="1892" y="1698"/>
                      </a:lnTo>
                      <a:lnTo>
                        <a:pt x="1898" y="1690"/>
                      </a:lnTo>
                      <a:lnTo>
                        <a:pt x="1905" y="1682"/>
                      </a:lnTo>
                      <a:lnTo>
                        <a:pt x="1950" y="1615"/>
                      </a:lnTo>
                      <a:lnTo>
                        <a:pt x="1971" y="1580"/>
                      </a:lnTo>
                      <a:lnTo>
                        <a:pt x="1992" y="1546"/>
                      </a:lnTo>
                      <a:lnTo>
                        <a:pt x="2010" y="1510"/>
                      </a:lnTo>
                      <a:lnTo>
                        <a:pt x="2028" y="1475"/>
                      </a:lnTo>
                      <a:lnTo>
                        <a:pt x="2063" y="1403"/>
                      </a:lnTo>
                      <a:lnTo>
                        <a:pt x="2077" y="1366"/>
                      </a:lnTo>
                      <a:lnTo>
                        <a:pt x="2090" y="1329"/>
                      </a:lnTo>
                      <a:lnTo>
                        <a:pt x="2113" y="1257"/>
                      </a:lnTo>
                      <a:lnTo>
                        <a:pt x="2122" y="1221"/>
                      </a:lnTo>
                      <a:lnTo>
                        <a:pt x="2130" y="1186"/>
                      </a:lnTo>
                      <a:lnTo>
                        <a:pt x="2142" y="1116"/>
                      </a:lnTo>
                      <a:lnTo>
                        <a:pt x="2148" y="1046"/>
                      </a:lnTo>
                      <a:lnTo>
                        <a:pt x="2150" y="977"/>
                      </a:lnTo>
                      <a:lnTo>
                        <a:pt x="2146" y="909"/>
                      </a:lnTo>
                      <a:lnTo>
                        <a:pt x="2142" y="876"/>
                      </a:lnTo>
                      <a:lnTo>
                        <a:pt x="2137" y="843"/>
                      </a:lnTo>
                      <a:lnTo>
                        <a:pt x="2130" y="809"/>
                      </a:lnTo>
                      <a:lnTo>
                        <a:pt x="2122" y="776"/>
                      </a:lnTo>
                      <a:lnTo>
                        <a:pt x="2101" y="712"/>
                      </a:lnTo>
                      <a:lnTo>
                        <a:pt x="2089" y="679"/>
                      </a:lnTo>
                      <a:lnTo>
                        <a:pt x="2076" y="648"/>
                      </a:lnTo>
                      <a:lnTo>
                        <a:pt x="2046" y="585"/>
                      </a:lnTo>
                      <a:lnTo>
                        <a:pt x="2009" y="522"/>
                      </a:lnTo>
                      <a:lnTo>
                        <a:pt x="1968" y="461"/>
                      </a:lnTo>
                      <a:lnTo>
                        <a:pt x="1922" y="400"/>
                      </a:lnTo>
                      <a:lnTo>
                        <a:pt x="1871" y="341"/>
                      </a:lnTo>
                      <a:lnTo>
                        <a:pt x="1820" y="289"/>
                      </a:lnTo>
                      <a:lnTo>
                        <a:pt x="1768" y="240"/>
                      </a:lnTo>
                      <a:lnTo>
                        <a:pt x="1713" y="194"/>
                      </a:lnTo>
                      <a:lnTo>
                        <a:pt x="1685" y="171"/>
                      </a:lnTo>
                      <a:lnTo>
                        <a:pt x="1657" y="151"/>
                      </a:lnTo>
                      <a:lnTo>
                        <a:pt x="1596" y="109"/>
                      </a:lnTo>
                      <a:lnTo>
                        <a:pt x="1565" y="88"/>
                      </a:lnTo>
                      <a:lnTo>
                        <a:pt x="1534" y="70"/>
                      </a:lnTo>
                      <a:lnTo>
                        <a:pt x="1469" y="34"/>
                      </a:lnTo>
                      <a:lnTo>
                        <a:pt x="1403" y="0"/>
                      </a:lnTo>
                    </a:path>
                  </a:pathLst>
                </a:custGeom>
                <a:noFill/>
                <a:ln w="28575" cmpd="sng">
                  <a:solidFill>
                    <a:srgbClr val="FF999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4" name="Freeform 24"/>
                <p:cNvSpPr>
                  <a:spLocks/>
                </p:cNvSpPr>
                <p:nvPr/>
              </p:nvSpPr>
              <p:spPr bwMode="auto">
                <a:xfrm>
                  <a:off x="3074" y="708"/>
                  <a:ext cx="127" cy="155"/>
                </a:xfrm>
                <a:custGeom>
                  <a:avLst/>
                  <a:gdLst>
                    <a:gd name="T0" fmla="*/ 0 w 1013"/>
                    <a:gd name="T1" fmla="*/ 0 h 1239"/>
                    <a:gd name="T2" fmla="*/ 0 w 1013"/>
                    <a:gd name="T3" fmla="*/ 0 h 1239"/>
                    <a:gd name="T4" fmla="*/ 0 w 1013"/>
                    <a:gd name="T5" fmla="*/ 0 h 1239"/>
                    <a:gd name="T6" fmla="*/ 0 w 1013"/>
                    <a:gd name="T7" fmla="*/ 0 h 1239"/>
                    <a:gd name="T8" fmla="*/ 0 w 1013"/>
                    <a:gd name="T9" fmla="*/ 0 h 1239"/>
                    <a:gd name="T10" fmla="*/ 0 w 1013"/>
                    <a:gd name="T11" fmla="*/ 0 h 1239"/>
                    <a:gd name="T12" fmla="*/ 0 w 1013"/>
                    <a:gd name="T13" fmla="*/ 0 h 1239"/>
                    <a:gd name="T14" fmla="*/ 0 w 1013"/>
                    <a:gd name="T15" fmla="*/ 0 h 1239"/>
                    <a:gd name="T16" fmla="*/ 0 w 1013"/>
                    <a:gd name="T17" fmla="*/ 0 h 1239"/>
                    <a:gd name="T18" fmla="*/ 0 w 1013"/>
                    <a:gd name="T19" fmla="*/ 0 h 1239"/>
                    <a:gd name="T20" fmla="*/ 0 w 1013"/>
                    <a:gd name="T21" fmla="*/ 0 h 1239"/>
                    <a:gd name="T22" fmla="*/ 0 w 1013"/>
                    <a:gd name="T23" fmla="*/ 0 h 1239"/>
                    <a:gd name="T24" fmla="*/ 0 w 1013"/>
                    <a:gd name="T25" fmla="*/ 0 h 1239"/>
                    <a:gd name="T26" fmla="*/ 0 w 1013"/>
                    <a:gd name="T27" fmla="*/ 0 h 1239"/>
                    <a:gd name="T28" fmla="*/ 0 w 1013"/>
                    <a:gd name="T29" fmla="*/ 0 h 1239"/>
                    <a:gd name="T30" fmla="*/ 0 w 1013"/>
                    <a:gd name="T31" fmla="*/ 0 h 1239"/>
                    <a:gd name="T32" fmla="*/ 0 w 1013"/>
                    <a:gd name="T33" fmla="*/ 0 h 1239"/>
                    <a:gd name="T34" fmla="*/ 0 w 1013"/>
                    <a:gd name="T35" fmla="*/ 0 h 1239"/>
                    <a:gd name="T36" fmla="*/ 0 w 1013"/>
                    <a:gd name="T37" fmla="*/ 0 h 1239"/>
                    <a:gd name="T38" fmla="*/ 0 w 1013"/>
                    <a:gd name="T39" fmla="*/ 0 h 1239"/>
                    <a:gd name="T40" fmla="*/ 0 w 1013"/>
                    <a:gd name="T41" fmla="*/ 0 h 1239"/>
                    <a:gd name="T42" fmla="*/ 0 w 1013"/>
                    <a:gd name="T43" fmla="*/ 0 h 1239"/>
                    <a:gd name="T44" fmla="*/ 0 w 1013"/>
                    <a:gd name="T45" fmla="*/ 0 h 1239"/>
                    <a:gd name="T46" fmla="*/ 0 w 1013"/>
                    <a:gd name="T47" fmla="*/ 0 h 1239"/>
                    <a:gd name="T48" fmla="*/ 0 w 1013"/>
                    <a:gd name="T49" fmla="*/ 0 h 1239"/>
                    <a:gd name="T50" fmla="*/ 0 w 1013"/>
                    <a:gd name="T51" fmla="*/ 0 h 1239"/>
                    <a:gd name="T52" fmla="*/ 0 w 1013"/>
                    <a:gd name="T53" fmla="*/ 0 h 1239"/>
                    <a:gd name="T54" fmla="*/ 0 w 1013"/>
                    <a:gd name="T55" fmla="*/ 0 h 1239"/>
                    <a:gd name="T56" fmla="*/ 0 w 1013"/>
                    <a:gd name="T57" fmla="*/ 0 h 1239"/>
                    <a:gd name="T58" fmla="*/ 0 w 1013"/>
                    <a:gd name="T59" fmla="*/ 0 h 1239"/>
                    <a:gd name="T60" fmla="*/ 0 w 1013"/>
                    <a:gd name="T61" fmla="*/ 0 h 1239"/>
                    <a:gd name="T62" fmla="*/ 0 w 1013"/>
                    <a:gd name="T63" fmla="*/ 0 h 1239"/>
                    <a:gd name="T64" fmla="*/ 0 w 1013"/>
                    <a:gd name="T65" fmla="*/ 0 h 1239"/>
                    <a:gd name="T66" fmla="*/ 0 w 1013"/>
                    <a:gd name="T67" fmla="*/ 0 h 1239"/>
                    <a:gd name="T68" fmla="*/ 0 w 1013"/>
                    <a:gd name="T69" fmla="*/ 0 h 1239"/>
                    <a:gd name="T70" fmla="*/ 0 w 1013"/>
                    <a:gd name="T71" fmla="*/ 0 h 1239"/>
                    <a:gd name="T72" fmla="*/ 0 w 1013"/>
                    <a:gd name="T73" fmla="*/ 0 h 1239"/>
                    <a:gd name="T74" fmla="*/ 0 w 1013"/>
                    <a:gd name="T75" fmla="*/ 0 h 1239"/>
                    <a:gd name="T76" fmla="*/ 0 w 1013"/>
                    <a:gd name="T77" fmla="*/ 0 h 1239"/>
                    <a:gd name="T78" fmla="*/ 0 w 1013"/>
                    <a:gd name="T79" fmla="*/ 0 h 1239"/>
                    <a:gd name="T80" fmla="*/ 0 w 1013"/>
                    <a:gd name="T81" fmla="*/ 0 h 1239"/>
                    <a:gd name="T82" fmla="*/ 0 w 1013"/>
                    <a:gd name="T83" fmla="*/ 0 h 1239"/>
                    <a:gd name="T84" fmla="*/ 0 w 1013"/>
                    <a:gd name="T85" fmla="*/ 0 h 1239"/>
                    <a:gd name="T86" fmla="*/ 0 w 1013"/>
                    <a:gd name="T87" fmla="*/ 0 h 1239"/>
                    <a:gd name="T88" fmla="*/ 0 w 1013"/>
                    <a:gd name="T89" fmla="*/ 0 h 1239"/>
                    <a:gd name="T90" fmla="*/ 0 w 1013"/>
                    <a:gd name="T91" fmla="*/ 0 h 1239"/>
                    <a:gd name="T92" fmla="*/ 0 w 1013"/>
                    <a:gd name="T93" fmla="*/ 0 h 1239"/>
                    <a:gd name="T94" fmla="*/ 0 w 1013"/>
                    <a:gd name="T95" fmla="*/ 0 h 1239"/>
                    <a:gd name="T96" fmla="*/ 0 w 1013"/>
                    <a:gd name="T97" fmla="*/ 0 h 1239"/>
                    <a:gd name="T98" fmla="*/ 0 w 1013"/>
                    <a:gd name="T99" fmla="*/ 0 h 1239"/>
                    <a:gd name="T100" fmla="*/ 0 w 1013"/>
                    <a:gd name="T101" fmla="*/ 0 h 1239"/>
                    <a:gd name="T102" fmla="*/ 0 w 1013"/>
                    <a:gd name="T103" fmla="*/ 0 h 1239"/>
                    <a:gd name="T104" fmla="*/ 0 w 1013"/>
                    <a:gd name="T105" fmla="*/ 0 h 1239"/>
                    <a:gd name="T106" fmla="*/ 0 w 1013"/>
                    <a:gd name="T107" fmla="*/ 0 h 1239"/>
                    <a:gd name="T108" fmla="*/ 0 w 1013"/>
                    <a:gd name="T109" fmla="*/ 0 h 1239"/>
                    <a:gd name="T110" fmla="*/ 0 w 1013"/>
                    <a:gd name="T111" fmla="*/ 0 h 1239"/>
                    <a:gd name="T112" fmla="*/ 0 w 1013"/>
                    <a:gd name="T113" fmla="*/ 0 h 1239"/>
                    <a:gd name="T114" fmla="*/ 0 w 1013"/>
                    <a:gd name="T115" fmla="*/ 0 h 1239"/>
                    <a:gd name="T116" fmla="*/ 0 w 1013"/>
                    <a:gd name="T117" fmla="*/ 0 h 1239"/>
                    <a:gd name="T118" fmla="*/ 0 w 1013"/>
                    <a:gd name="T119" fmla="*/ 0 h 1239"/>
                    <a:gd name="T120" fmla="*/ 0 w 1013"/>
                    <a:gd name="T121" fmla="*/ 0 h 1239"/>
                    <a:gd name="T122" fmla="*/ 0 w 1013"/>
                    <a:gd name="T123" fmla="*/ 0 h 1239"/>
                    <a:gd name="T124" fmla="*/ 0 w 1013"/>
                    <a:gd name="T125" fmla="*/ 0 h 1239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1013"/>
                    <a:gd name="T190" fmla="*/ 0 h 1239"/>
                    <a:gd name="T191" fmla="*/ 1013 w 1013"/>
                    <a:gd name="T192" fmla="*/ 1239 h 1239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1013" h="1239">
                      <a:moveTo>
                        <a:pt x="0" y="1239"/>
                      </a:moveTo>
                      <a:lnTo>
                        <a:pt x="61" y="1231"/>
                      </a:lnTo>
                      <a:lnTo>
                        <a:pt x="124" y="1222"/>
                      </a:lnTo>
                      <a:lnTo>
                        <a:pt x="185" y="1208"/>
                      </a:lnTo>
                      <a:lnTo>
                        <a:pt x="216" y="1201"/>
                      </a:lnTo>
                      <a:lnTo>
                        <a:pt x="231" y="1197"/>
                      </a:lnTo>
                      <a:lnTo>
                        <a:pt x="247" y="1194"/>
                      </a:lnTo>
                      <a:lnTo>
                        <a:pt x="261" y="1189"/>
                      </a:lnTo>
                      <a:lnTo>
                        <a:pt x="277" y="1185"/>
                      </a:lnTo>
                      <a:lnTo>
                        <a:pt x="307" y="1175"/>
                      </a:lnTo>
                      <a:lnTo>
                        <a:pt x="368" y="1156"/>
                      </a:lnTo>
                      <a:lnTo>
                        <a:pt x="427" y="1133"/>
                      </a:lnTo>
                      <a:lnTo>
                        <a:pt x="488" y="1109"/>
                      </a:lnTo>
                      <a:lnTo>
                        <a:pt x="532" y="1086"/>
                      </a:lnTo>
                      <a:lnTo>
                        <a:pt x="542" y="1080"/>
                      </a:lnTo>
                      <a:lnTo>
                        <a:pt x="547" y="1077"/>
                      </a:lnTo>
                      <a:lnTo>
                        <a:pt x="553" y="1075"/>
                      </a:lnTo>
                      <a:lnTo>
                        <a:pt x="575" y="1064"/>
                      </a:lnTo>
                      <a:lnTo>
                        <a:pt x="616" y="1041"/>
                      </a:lnTo>
                      <a:lnTo>
                        <a:pt x="635" y="1028"/>
                      </a:lnTo>
                      <a:lnTo>
                        <a:pt x="656" y="1017"/>
                      </a:lnTo>
                      <a:lnTo>
                        <a:pt x="692" y="991"/>
                      </a:lnTo>
                      <a:lnTo>
                        <a:pt x="700" y="984"/>
                      </a:lnTo>
                      <a:lnTo>
                        <a:pt x="710" y="978"/>
                      </a:lnTo>
                      <a:lnTo>
                        <a:pt x="728" y="966"/>
                      </a:lnTo>
                      <a:lnTo>
                        <a:pt x="761" y="939"/>
                      </a:lnTo>
                      <a:lnTo>
                        <a:pt x="793" y="912"/>
                      </a:lnTo>
                      <a:lnTo>
                        <a:pt x="822" y="883"/>
                      </a:lnTo>
                      <a:lnTo>
                        <a:pt x="850" y="854"/>
                      </a:lnTo>
                      <a:lnTo>
                        <a:pt x="875" y="824"/>
                      </a:lnTo>
                      <a:lnTo>
                        <a:pt x="880" y="815"/>
                      </a:lnTo>
                      <a:lnTo>
                        <a:pt x="886" y="808"/>
                      </a:lnTo>
                      <a:lnTo>
                        <a:pt x="899" y="794"/>
                      </a:lnTo>
                      <a:lnTo>
                        <a:pt x="920" y="761"/>
                      </a:lnTo>
                      <a:lnTo>
                        <a:pt x="929" y="744"/>
                      </a:lnTo>
                      <a:lnTo>
                        <a:pt x="939" y="729"/>
                      </a:lnTo>
                      <a:lnTo>
                        <a:pt x="947" y="712"/>
                      </a:lnTo>
                      <a:lnTo>
                        <a:pt x="956" y="695"/>
                      </a:lnTo>
                      <a:lnTo>
                        <a:pt x="974" y="662"/>
                      </a:lnTo>
                      <a:lnTo>
                        <a:pt x="986" y="627"/>
                      </a:lnTo>
                      <a:lnTo>
                        <a:pt x="997" y="592"/>
                      </a:lnTo>
                      <a:lnTo>
                        <a:pt x="1004" y="558"/>
                      </a:lnTo>
                      <a:lnTo>
                        <a:pt x="1010" y="525"/>
                      </a:lnTo>
                      <a:lnTo>
                        <a:pt x="1012" y="492"/>
                      </a:lnTo>
                      <a:lnTo>
                        <a:pt x="1013" y="460"/>
                      </a:lnTo>
                      <a:lnTo>
                        <a:pt x="1011" y="428"/>
                      </a:lnTo>
                      <a:lnTo>
                        <a:pt x="1008" y="397"/>
                      </a:lnTo>
                      <a:lnTo>
                        <a:pt x="1000" y="365"/>
                      </a:lnTo>
                      <a:lnTo>
                        <a:pt x="991" y="334"/>
                      </a:lnTo>
                      <a:lnTo>
                        <a:pt x="979" y="303"/>
                      </a:lnTo>
                      <a:lnTo>
                        <a:pt x="966" y="274"/>
                      </a:lnTo>
                      <a:lnTo>
                        <a:pt x="948" y="245"/>
                      </a:lnTo>
                      <a:lnTo>
                        <a:pt x="929" y="216"/>
                      </a:lnTo>
                      <a:lnTo>
                        <a:pt x="907" y="187"/>
                      </a:lnTo>
                      <a:lnTo>
                        <a:pt x="883" y="159"/>
                      </a:lnTo>
                      <a:lnTo>
                        <a:pt x="859" y="134"/>
                      </a:lnTo>
                      <a:lnTo>
                        <a:pt x="835" y="112"/>
                      </a:lnTo>
                      <a:lnTo>
                        <a:pt x="808" y="89"/>
                      </a:lnTo>
                      <a:lnTo>
                        <a:pt x="782" y="70"/>
                      </a:lnTo>
                      <a:lnTo>
                        <a:pt x="753" y="50"/>
                      </a:lnTo>
                      <a:lnTo>
                        <a:pt x="724" y="33"/>
                      </a:lnTo>
                      <a:lnTo>
                        <a:pt x="693" y="15"/>
                      </a:lnTo>
                      <a:lnTo>
                        <a:pt x="662" y="0"/>
                      </a:lnTo>
                    </a:path>
                  </a:pathLst>
                </a:custGeom>
                <a:noFill/>
                <a:ln w="28575" cmpd="sng">
                  <a:solidFill>
                    <a:srgbClr val="FF999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5" name="Freeform 25"/>
                <p:cNvSpPr>
                  <a:spLocks/>
                </p:cNvSpPr>
                <p:nvPr/>
              </p:nvSpPr>
              <p:spPr bwMode="auto">
                <a:xfrm>
                  <a:off x="3240" y="550"/>
                  <a:ext cx="403" cy="492"/>
                </a:xfrm>
                <a:custGeom>
                  <a:avLst/>
                  <a:gdLst>
                    <a:gd name="T0" fmla="*/ 0 w 3222"/>
                    <a:gd name="T1" fmla="*/ 0 h 3935"/>
                    <a:gd name="T2" fmla="*/ 0 w 3222"/>
                    <a:gd name="T3" fmla="*/ 0 h 3935"/>
                    <a:gd name="T4" fmla="*/ 0 w 3222"/>
                    <a:gd name="T5" fmla="*/ 0 h 3935"/>
                    <a:gd name="T6" fmla="*/ 0 w 3222"/>
                    <a:gd name="T7" fmla="*/ 0 h 3935"/>
                    <a:gd name="T8" fmla="*/ 0 w 3222"/>
                    <a:gd name="T9" fmla="*/ 0 h 3935"/>
                    <a:gd name="T10" fmla="*/ 0 w 3222"/>
                    <a:gd name="T11" fmla="*/ 0 h 3935"/>
                    <a:gd name="T12" fmla="*/ 0 w 3222"/>
                    <a:gd name="T13" fmla="*/ 0 h 3935"/>
                    <a:gd name="T14" fmla="*/ 0 w 3222"/>
                    <a:gd name="T15" fmla="*/ 0 h 3935"/>
                    <a:gd name="T16" fmla="*/ 0 w 3222"/>
                    <a:gd name="T17" fmla="*/ 0 h 3935"/>
                    <a:gd name="T18" fmla="*/ 0 w 3222"/>
                    <a:gd name="T19" fmla="*/ 0 h 3935"/>
                    <a:gd name="T20" fmla="*/ 0 w 3222"/>
                    <a:gd name="T21" fmla="*/ 0 h 3935"/>
                    <a:gd name="T22" fmla="*/ 0 w 3222"/>
                    <a:gd name="T23" fmla="*/ 0 h 3935"/>
                    <a:gd name="T24" fmla="*/ 0 w 3222"/>
                    <a:gd name="T25" fmla="*/ 0 h 3935"/>
                    <a:gd name="T26" fmla="*/ 0 w 3222"/>
                    <a:gd name="T27" fmla="*/ 0 h 3935"/>
                    <a:gd name="T28" fmla="*/ 0 w 3222"/>
                    <a:gd name="T29" fmla="*/ 0 h 3935"/>
                    <a:gd name="T30" fmla="*/ 0 w 3222"/>
                    <a:gd name="T31" fmla="*/ 0 h 3935"/>
                    <a:gd name="T32" fmla="*/ 0 w 3222"/>
                    <a:gd name="T33" fmla="*/ 0 h 3935"/>
                    <a:gd name="T34" fmla="*/ 0 w 3222"/>
                    <a:gd name="T35" fmla="*/ 0 h 3935"/>
                    <a:gd name="T36" fmla="*/ 0 w 3222"/>
                    <a:gd name="T37" fmla="*/ 0 h 3935"/>
                    <a:gd name="T38" fmla="*/ 0 w 3222"/>
                    <a:gd name="T39" fmla="*/ 0 h 3935"/>
                    <a:gd name="T40" fmla="*/ 0 w 3222"/>
                    <a:gd name="T41" fmla="*/ 0 h 3935"/>
                    <a:gd name="T42" fmla="*/ 0 w 3222"/>
                    <a:gd name="T43" fmla="*/ 0 h 3935"/>
                    <a:gd name="T44" fmla="*/ 0 w 3222"/>
                    <a:gd name="T45" fmla="*/ 0 h 3935"/>
                    <a:gd name="T46" fmla="*/ 0 w 3222"/>
                    <a:gd name="T47" fmla="*/ 0 h 3935"/>
                    <a:gd name="T48" fmla="*/ 0 w 3222"/>
                    <a:gd name="T49" fmla="*/ 0 h 3935"/>
                    <a:gd name="T50" fmla="*/ 0 w 3222"/>
                    <a:gd name="T51" fmla="*/ 0 h 3935"/>
                    <a:gd name="T52" fmla="*/ 0 w 3222"/>
                    <a:gd name="T53" fmla="*/ 0 h 3935"/>
                    <a:gd name="T54" fmla="*/ 0 w 3222"/>
                    <a:gd name="T55" fmla="*/ 0 h 3935"/>
                    <a:gd name="T56" fmla="*/ 0 w 3222"/>
                    <a:gd name="T57" fmla="*/ 0 h 3935"/>
                    <a:gd name="T58" fmla="*/ 0 w 3222"/>
                    <a:gd name="T59" fmla="*/ 0 h 3935"/>
                    <a:gd name="T60" fmla="*/ 0 w 3222"/>
                    <a:gd name="T61" fmla="*/ 0 h 3935"/>
                    <a:gd name="T62" fmla="*/ 0 w 3222"/>
                    <a:gd name="T63" fmla="*/ 0 h 3935"/>
                    <a:gd name="T64" fmla="*/ 0 w 3222"/>
                    <a:gd name="T65" fmla="*/ 0 h 3935"/>
                    <a:gd name="T66" fmla="*/ 0 w 3222"/>
                    <a:gd name="T67" fmla="*/ 0 h 3935"/>
                    <a:gd name="T68" fmla="*/ 0 w 3222"/>
                    <a:gd name="T69" fmla="*/ 0 h 3935"/>
                    <a:gd name="T70" fmla="*/ 0 w 3222"/>
                    <a:gd name="T71" fmla="*/ 0 h 3935"/>
                    <a:gd name="T72" fmla="*/ 0 w 3222"/>
                    <a:gd name="T73" fmla="*/ 0 h 3935"/>
                    <a:gd name="T74" fmla="*/ 0 w 3222"/>
                    <a:gd name="T75" fmla="*/ 0 h 3935"/>
                    <a:gd name="T76" fmla="*/ 0 w 3222"/>
                    <a:gd name="T77" fmla="*/ 0 h 3935"/>
                    <a:gd name="T78" fmla="*/ 0 w 3222"/>
                    <a:gd name="T79" fmla="*/ 0 h 3935"/>
                    <a:gd name="T80" fmla="*/ 0 w 3222"/>
                    <a:gd name="T81" fmla="*/ 0 h 3935"/>
                    <a:gd name="T82" fmla="*/ 0 w 3222"/>
                    <a:gd name="T83" fmla="*/ 0 h 3935"/>
                    <a:gd name="T84" fmla="*/ 0 w 3222"/>
                    <a:gd name="T85" fmla="*/ 0 h 3935"/>
                    <a:gd name="T86" fmla="*/ 0 w 3222"/>
                    <a:gd name="T87" fmla="*/ 0 h 3935"/>
                    <a:gd name="T88" fmla="*/ 0 w 3222"/>
                    <a:gd name="T89" fmla="*/ 0 h 3935"/>
                    <a:gd name="T90" fmla="*/ 0 w 3222"/>
                    <a:gd name="T91" fmla="*/ 0 h 3935"/>
                    <a:gd name="T92" fmla="*/ 0 w 3222"/>
                    <a:gd name="T93" fmla="*/ 0 h 3935"/>
                    <a:gd name="T94" fmla="*/ 0 w 3222"/>
                    <a:gd name="T95" fmla="*/ 0 h 3935"/>
                    <a:gd name="T96" fmla="*/ 0 w 3222"/>
                    <a:gd name="T97" fmla="*/ 0 h 3935"/>
                    <a:gd name="T98" fmla="*/ 0 w 3222"/>
                    <a:gd name="T99" fmla="*/ 0 h 3935"/>
                    <a:gd name="T100" fmla="*/ 0 w 3222"/>
                    <a:gd name="T101" fmla="*/ 0 h 3935"/>
                    <a:gd name="T102" fmla="*/ 0 w 3222"/>
                    <a:gd name="T103" fmla="*/ 0 h 3935"/>
                    <a:gd name="T104" fmla="*/ 0 w 3222"/>
                    <a:gd name="T105" fmla="*/ 0 h 3935"/>
                    <a:gd name="T106" fmla="*/ 0 w 3222"/>
                    <a:gd name="T107" fmla="*/ 0 h 3935"/>
                    <a:gd name="T108" fmla="*/ 0 w 3222"/>
                    <a:gd name="T109" fmla="*/ 0 h 3935"/>
                    <a:gd name="T110" fmla="*/ 0 w 3222"/>
                    <a:gd name="T111" fmla="*/ 0 h 3935"/>
                    <a:gd name="T112" fmla="*/ 0 w 3222"/>
                    <a:gd name="T113" fmla="*/ 0 h 3935"/>
                    <a:gd name="T114" fmla="*/ 0 w 3222"/>
                    <a:gd name="T115" fmla="*/ 0 h 3935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3222"/>
                    <a:gd name="T175" fmla="*/ 0 h 3935"/>
                    <a:gd name="T176" fmla="*/ 3222 w 3222"/>
                    <a:gd name="T177" fmla="*/ 3935 h 3935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3222" h="3935">
                      <a:moveTo>
                        <a:pt x="0" y="3935"/>
                      </a:moveTo>
                      <a:lnTo>
                        <a:pt x="49" y="3929"/>
                      </a:lnTo>
                      <a:lnTo>
                        <a:pt x="73" y="3926"/>
                      </a:lnTo>
                      <a:lnTo>
                        <a:pt x="99" y="3924"/>
                      </a:lnTo>
                      <a:lnTo>
                        <a:pt x="198" y="3911"/>
                      </a:lnTo>
                      <a:lnTo>
                        <a:pt x="296" y="3896"/>
                      </a:lnTo>
                      <a:lnTo>
                        <a:pt x="396" y="3881"/>
                      </a:lnTo>
                      <a:lnTo>
                        <a:pt x="493" y="3861"/>
                      </a:lnTo>
                      <a:lnTo>
                        <a:pt x="542" y="3851"/>
                      </a:lnTo>
                      <a:lnTo>
                        <a:pt x="566" y="3846"/>
                      </a:lnTo>
                      <a:lnTo>
                        <a:pt x="592" y="3841"/>
                      </a:lnTo>
                      <a:lnTo>
                        <a:pt x="689" y="3818"/>
                      </a:lnTo>
                      <a:lnTo>
                        <a:pt x="787" y="3794"/>
                      </a:lnTo>
                      <a:lnTo>
                        <a:pt x="882" y="3766"/>
                      </a:lnTo>
                      <a:lnTo>
                        <a:pt x="930" y="3752"/>
                      </a:lnTo>
                      <a:lnTo>
                        <a:pt x="979" y="3738"/>
                      </a:lnTo>
                      <a:lnTo>
                        <a:pt x="1074" y="3706"/>
                      </a:lnTo>
                      <a:lnTo>
                        <a:pt x="1170" y="3674"/>
                      </a:lnTo>
                      <a:lnTo>
                        <a:pt x="1217" y="3655"/>
                      </a:lnTo>
                      <a:lnTo>
                        <a:pt x="1228" y="3650"/>
                      </a:lnTo>
                      <a:lnTo>
                        <a:pt x="1240" y="3646"/>
                      </a:lnTo>
                      <a:lnTo>
                        <a:pt x="1264" y="3638"/>
                      </a:lnTo>
                      <a:lnTo>
                        <a:pt x="1360" y="3602"/>
                      </a:lnTo>
                      <a:lnTo>
                        <a:pt x="1453" y="3562"/>
                      </a:lnTo>
                      <a:lnTo>
                        <a:pt x="1549" y="3522"/>
                      </a:lnTo>
                      <a:lnTo>
                        <a:pt x="1621" y="3487"/>
                      </a:lnTo>
                      <a:lnTo>
                        <a:pt x="1691" y="3452"/>
                      </a:lnTo>
                      <a:lnTo>
                        <a:pt x="1760" y="3416"/>
                      </a:lnTo>
                      <a:lnTo>
                        <a:pt x="1828" y="3381"/>
                      </a:lnTo>
                      <a:lnTo>
                        <a:pt x="1894" y="3344"/>
                      </a:lnTo>
                      <a:lnTo>
                        <a:pt x="1959" y="3307"/>
                      </a:lnTo>
                      <a:lnTo>
                        <a:pt x="2022" y="3269"/>
                      </a:lnTo>
                      <a:lnTo>
                        <a:pt x="2053" y="3249"/>
                      </a:lnTo>
                      <a:lnTo>
                        <a:pt x="2084" y="3231"/>
                      </a:lnTo>
                      <a:lnTo>
                        <a:pt x="2143" y="3190"/>
                      </a:lnTo>
                      <a:lnTo>
                        <a:pt x="2172" y="3170"/>
                      </a:lnTo>
                      <a:lnTo>
                        <a:pt x="2186" y="3160"/>
                      </a:lnTo>
                      <a:lnTo>
                        <a:pt x="2201" y="3150"/>
                      </a:lnTo>
                      <a:lnTo>
                        <a:pt x="2258" y="3109"/>
                      </a:lnTo>
                      <a:lnTo>
                        <a:pt x="2285" y="3089"/>
                      </a:lnTo>
                      <a:lnTo>
                        <a:pt x="2314" y="3069"/>
                      </a:lnTo>
                      <a:lnTo>
                        <a:pt x="2340" y="3047"/>
                      </a:lnTo>
                      <a:lnTo>
                        <a:pt x="2368" y="3027"/>
                      </a:lnTo>
                      <a:lnTo>
                        <a:pt x="2380" y="3016"/>
                      </a:lnTo>
                      <a:lnTo>
                        <a:pt x="2393" y="3005"/>
                      </a:lnTo>
                      <a:lnTo>
                        <a:pt x="2420" y="2985"/>
                      </a:lnTo>
                      <a:lnTo>
                        <a:pt x="2470" y="2941"/>
                      </a:lnTo>
                      <a:lnTo>
                        <a:pt x="2520" y="2898"/>
                      </a:lnTo>
                      <a:lnTo>
                        <a:pt x="2567" y="2852"/>
                      </a:lnTo>
                      <a:lnTo>
                        <a:pt x="2613" y="2807"/>
                      </a:lnTo>
                      <a:lnTo>
                        <a:pt x="2623" y="2794"/>
                      </a:lnTo>
                      <a:lnTo>
                        <a:pt x="2634" y="2783"/>
                      </a:lnTo>
                      <a:lnTo>
                        <a:pt x="2656" y="2760"/>
                      </a:lnTo>
                      <a:lnTo>
                        <a:pt x="2667" y="2748"/>
                      </a:lnTo>
                      <a:lnTo>
                        <a:pt x="2678" y="2737"/>
                      </a:lnTo>
                      <a:lnTo>
                        <a:pt x="2700" y="2714"/>
                      </a:lnTo>
                      <a:lnTo>
                        <a:pt x="2741" y="2666"/>
                      </a:lnTo>
                      <a:lnTo>
                        <a:pt x="2780" y="2619"/>
                      </a:lnTo>
                      <a:lnTo>
                        <a:pt x="2818" y="2569"/>
                      </a:lnTo>
                      <a:lnTo>
                        <a:pt x="2836" y="2544"/>
                      </a:lnTo>
                      <a:lnTo>
                        <a:pt x="2845" y="2532"/>
                      </a:lnTo>
                      <a:lnTo>
                        <a:pt x="2855" y="2521"/>
                      </a:lnTo>
                      <a:lnTo>
                        <a:pt x="2889" y="2469"/>
                      </a:lnTo>
                      <a:lnTo>
                        <a:pt x="2905" y="2444"/>
                      </a:lnTo>
                      <a:lnTo>
                        <a:pt x="2923" y="2419"/>
                      </a:lnTo>
                      <a:lnTo>
                        <a:pt x="2954" y="2368"/>
                      </a:lnTo>
                      <a:lnTo>
                        <a:pt x="2985" y="2316"/>
                      </a:lnTo>
                      <a:lnTo>
                        <a:pt x="3013" y="2263"/>
                      </a:lnTo>
                      <a:lnTo>
                        <a:pt x="3026" y="2236"/>
                      </a:lnTo>
                      <a:lnTo>
                        <a:pt x="3040" y="2210"/>
                      </a:lnTo>
                      <a:lnTo>
                        <a:pt x="3053" y="2182"/>
                      </a:lnTo>
                      <a:lnTo>
                        <a:pt x="3066" y="2156"/>
                      </a:lnTo>
                      <a:lnTo>
                        <a:pt x="3090" y="2102"/>
                      </a:lnTo>
                      <a:lnTo>
                        <a:pt x="3112" y="2047"/>
                      </a:lnTo>
                      <a:lnTo>
                        <a:pt x="3131" y="1991"/>
                      </a:lnTo>
                      <a:lnTo>
                        <a:pt x="3148" y="1937"/>
                      </a:lnTo>
                      <a:lnTo>
                        <a:pt x="3165" y="1883"/>
                      </a:lnTo>
                      <a:lnTo>
                        <a:pt x="3179" y="1829"/>
                      </a:lnTo>
                      <a:lnTo>
                        <a:pt x="3192" y="1775"/>
                      </a:lnTo>
                      <a:lnTo>
                        <a:pt x="3201" y="1722"/>
                      </a:lnTo>
                      <a:lnTo>
                        <a:pt x="3210" y="1670"/>
                      </a:lnTo>
                      <a:lnTo>
                        <a:pt x="3215" y="1617"/>
                      </a:lnTo>
                      <a:lnTo>
                        <a:pt x="3220" y="1565"/>
                      </a:lnTo>
                      <a:lnTo>
                        <a:pt x="3221" y="1514"/>
                      </a:lnTo>
                      <a:lnTo>
                        <a:pt x="3222" y="1462"/>
                      </a:lnTo>
                      <a:lnTo>
                        <a:pt x="3219" y="1411"/>
                      </a:lnTo>
                      <a:lnTo>
                        <a:pt x="3216" y="1361"/>
                      </a:lnTo>
                      <a:lnTo>
                        <a:pt x="3210" y="1311"/>
                      </a:lnTo>
                      <a:lnTo>
                        <a:pt x="3203" y="1262"/>
                      </a:lnTo>
                      <a:lnTo>
                        <a:pt x="3192" y="1211"/>
                      </a:lnTo>
                      <a:lnTo>
                        <a:pt x="3181" y="1162"/>
                      </a:lnTo>
                      <a:lnTo>
                        <a:pt x="3166" y="1113"/>
                      </a:lnTo>
                      <a:lnTo>
                        <a:pt x="3151" y="1064"/>
                      </a:lnTo>
                      <a:lnTo>
                        <a:pt x="3132" y="1015"/>
                      </a:lnTo>
                      <a:lnTo>
                        <a:pt x="3113" y="968"/>
                      </a:lnTo>
                      <a:lnTo>
                        <a:pt x="3091" y="920"/>
                      </a:lnTo>
                      <a:lnTo>
                        <a:pt x="3068" y="874"/>
                      </a:lnTo>
                      <a:lnTo>
                        <a:pt x="3040" y="827"/>
                      </a:lnTo>
                      <a:lnTo>
                        <a:pt x="3013" y="780"/>
                      </a:lnTo>
                      <a:lnTo>
                        <a:pt x="2984" y="734"/>
                      </a:lnTo>
                      <a:lnTo>
                        <a:pt x="2952" y="689"/>
                      </a:lnTo>
                      <a:lnTo>
                        <a:pt x="2917" y="644"/>
                      </a:lnTo>
                      <a:lnTo>
                        <a:pt x="2882" y="598"/>
                      </a:lnTo>
                      <a:lnTo>
                        <a:pt x="2844" y="553"/>
                      </a:lnTo>
                      <a:lnTo>
                        <a:pt x="2805" y="510"/>
                      </a:lnTo>
                      <a:lnTo>
                        <a:pt x="2729" y="433"/>
                      </a:lnTo>
                      <a:lnTo>
                        <a:pt x="2690" y="396"/>
                      </a:lnTo>
                      <a:lnTo>
                        <a:pt x="2651" y="361"/>
                      </a:lnTo>
                      <a:lnTo>
                        <a:pt x="2610" y="325"/>
                      </a:lnTo>
                      <a:lnTo>
                        <a:pt x="2569" y="291"/>
                      </a:lnTo>
                      <a:lnTo>
                        <a:pt x="2484" y="226"/>
                      </a:lnTo>
                      <a:lnTo>
                        <a:pt x="2393" y="163"/>
                      </a:lnTo>
                      <a:lnTo>
                        <a:pt x="2346" y="133"/>
                      </a:lnTo>
                      <a:lnTo>
                        <a:pt x="2300" y="106"/>
                      </a:lnTo>
                      <a:lnTo>
                        <a:pt x="2251" y="77"/>
                      </a:lnTo>
                      <a:lnTo>
                        <a:pt x="2202" y="50"/>
                      </a:lnTo>
                      <a:lnTo>
                        <a:pt x="2101" y="0"/>
                      </a:lnTo>
                    </a:path>
                  </a:pathLst>
                </a:custGeom>
                <a:noFill/>
                <a:ln w="28575" cmpd="sng">
                  <a:solidFill>
                    <a:srgbClr val="FF999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</p:grpSp>
        <p:grpSp>
          <p:nvGrpSpPr>
            <p:cNvPr id="15" name="Group 26"/>
            <p:cNvGrpSpPr>
              <a:grpSpLocks/>
            </p:cNvGrpSpPr>
            <p:nvPr/>
          </p:nvGrpSpPr>
          <p:grpSpPr bwMode="auto">
            <a:xfrm>
              <a:off x="3107" y="1888"/>
              <a:ext cx="1009" cy="1121"/>
              <a:chOff x="2008" y="2620"/>
              <a:chExt cx="1009" cy="1121"/>
            </a:xfrm>
          </p:grpSpPr>
          <p:sp>
            <p:nvSpPr>
              <p:cNvPr id="80" name="Line 27"/>
              <p:cNvSpPr>
                <a:spLocks noChangeShapeType="1"/>
              </p:cNvSpPr>
              <p:nvPr/>
            </p:nvSpPr>
            <p:spPr bwMode="auto">
              <a:xfrm flipV="1">
                <a:off x="2511" y="2809"/>
                <a:ext cx="0" cy="23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grpSp>
            <p:nvGrpSpPr>
              <p:cNvPr id="81" name="Group 28"/>
              <p:cNvGrpSpPr>
                <a:grpSpLocks/>
              </p:cNvGrpSpPr>
              <p:nvPr/>
            </p:nvGrpSpPr>
            <p:grpSpPr bwMode="auto">
              <a:xfrm>
                <a:off x="2262" y="2963"/>
                <a:ext cx="407" cy="778"/>
                <a:chOff x="1400" y="1369"/>
                <a:chExt cx="552" cy="1485"/>
              </a:xfrm>
            </p:grpSpPr>
            <p:sp>
              <p:nvSpPr>
                <p:cNvPr id="92" name="Freeform 29"/>
                <p:cNvSpPr>
                  <a:spLocks/>
                </p:cNvSpPr>
                <p:nvPr/>
              </p:nvSpPr>
              <p:spPr bwMode="auto">
                <a:xfrm>
                  <a:off x="1832" y="2449"/>
                  <a:ext cx="120" cy="137"/>
                </a:xfrm>
                <a:custGeom>
                  <a:avLst/>
                  <a:gdLst>
                    <a:gd name="T0" fmla="*/ 0 w 600"/>
                    <a:gd name="T1" fmla="*/ 0 h 685"/>
                    <a:gd name="T2" fmla="*/ 0 w 600"/>
                    <a:gd name="T3" fmla="*/ 0 h 685"/>
                    <a:gd name="T4" fmla="*/ 0 w 600"/>
                    <a:gd name="T5" fmla="*/ 0 h 685"/>
                    <a:gd name="T6" fmla="*/ 0 w 600"/>
                    <a:gd name="T7" fmla="*/ 0 h 685"/>
                    <a:gd name="T8" fmla="*/ 0 w 600"/>
                    <a:gd name="T9" fmla="*/ 0 h 68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00"/>
                    <a:gd name="T16" fmla="*/ 0 h 685"/>
                    <a:gd name="T17" fmla="*/ 600 w 600"/>
                    <a:gd name="T18" fmla="*/ 685 h 68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00" h="685">
                      <a:moveTo>
                        <a:pt x="317" y="0"/>
                      </a:moveTo>
                      <a:lnTo>
                        <a:pt x="0" y="628"/>
                      </a:lnTo>
                      <a:lnTo>
                        <a:pt x="317" y="685"/>
                      </a:lnTo>
                      <a:lnTo>
                        <a:pt x="600" y="57"/>
                      </a:lnTo>
                      <a:lnTo>
                        <a:pt x="317" y="0"/>
                      </a:lnTo>
                      <a:close/>
                    </a:path>
                  </a:pathLst>
                </a:custGeom>
                <a:solidFill>
                  <a:srgbClr val="585654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3" name="Freeform 30"/>
                <p:cNvSpPr>
                  <a:spLocks/>
                </p:cNvSpPr>
                <p:nvPr/>
              </p:nvSpPr>
              <p:spPr bwMode="auto">
                <a:xfrm>
                  <a:off x="1400" y="2510"/>
                  <a:ext cx="436" cy="312"/>
                </a:xfrm>
                <a:custGeom>
                  <a:avLst/>
                  <a:gdLst>
                    <a:gd name="T0" fmla="*/ 0 w 2182"/>
                    <a:gd name="T1" fmla="*/ 0 h 1560"/>
                    <a:gd name="T2" fmla="*/ 0 w 2182"/>
                    <a:gd name="T3" fmla="*/ 0 h 1560"/>
                    <a:gd name="T4" fmla="*/ 0 w 2182"/>
                    <a:gd name="T5" fmla="*/ 0 h 1560"/>
                    <a:gd name="T6" fmla="*/ 0 w 2182"/>
                    <a:gd name="T7" fmla="*/ 0 h 1560"/>
                    <a:gd name="T8" fmla="*/ 0 w 2182"/>
                    <a:gd name="T9" fmla="*/ 0 h 1560"/>
                    <a:gd name="T10" fmla="*/ 0 w 2182"/>
                    <a:gd name="T11" fmla="*/ 0 h 1560"/>
                    <a:gd name="T12" fmla="*/ 0 w 2182"/>
                    <a:gd name="T13" fmla="*/ 0 h 156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182"/>
                    <a:gd name="T22" fmla="*/ 0 h 1560"/>
                    <a:gd name="T23" fmla="*/ 2182 w 2182"/>
                    <a:gd name="T24" fmla="*/ 1560 h 156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182" h="1560">
                      <a:moveTo>
                        <a:pt x="115" y="274"/>
                      </a:moveTo>
                      <a:lnTo>
                        <a:pt x="101" y="274"/>
                      </a:lnTo>
                      <a:lnTo>
                        <a:pt x="1946" y="1560"/>
                      </a:lnTo>
                      <a:lnTo>
                        <a:pt x="2182" y="1035"/>
                      </a:lnTo>
                      <a:lnTo>
                        <a:pt x="262" y="0"/>
                      </a:lnTo>
                      <a:lnTo>
                        <a:pt x="0" y="187"/>
                      </a:lnTo>
                      <a:lnTo>
                        <a:pt x="115" y="274"/>
                      </a:lnTo>
                      <a:close/>
                    </a:path>
                  </a:pathLst>
                </a:custGeom>
                <a:solidFill>
                  <a:srgbClr val="83828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4" name="Freeform 31"/>
                <p:cNvSpPr>
                  <a:spLocks/>
                </p:cNvSpPr>
                <p:nvPr/>
              </p:nvSpPr>
              <p:spPr bwMode="auto">
                <a:xfrm>
                  <a:off x="1719" y="1369"/>
                  <a:ext cx="183" cy="91"/>
                </a:xfrm>
                <a:custGeom>
                  <a:avLst/>
                  <a:gdLst>
                    <a:gd name="T0" fmla="*/ 0 w 915"/>
                    <a:gd name="T1" fmla="*/ 0 h 453"/>
                    <a:gd name="T2" fmla="*/ 0 w 915"/>
                    <a:gd name="T3" fmla="*/ 0 h 453"/>
                    <a:gd name="T4" fmla="*/ 0 w 915"/>
                    <a:gd name="T5" fmla="*/ 0 h 453"/>
                    <a:gd name="T6" fmla="*/ 0 w 915"/>
                    <a:gd name="T7" fmla="*/ 0 h 453"/>
                    <a:gd name="T8" fmla="*/ 0 w 915"/>
                    <a:gd name="T9" fmla="*/ 0 h 45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15"/>
                    <a:gd name="T16" fmla="*/ 0 h 453"/>
                    <a:gd name="T17" fmla="*/ 915 w 915"/>
                    <a:gd name="T18" fmla="*/ 453 h 45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15" h="453">
                      <a:moveTo>
                        <a:pt x="915" y="453"/>
                      </a:moveTo>
                      <a:lnTo>
                        <a:pt x="564" y="73"/>
                      </a:lnTo>
                      <a:lnTo>
                        <a:pt x="0" y="0"/>
                      </a:lnTo>
                      <a:lnTo>
                        <a:pt x="147" y="438"/>
                      </a:lnTo>
                      <a:lnTo>
                        <a:pt x="915" y="453"/>
                      </a:lnTo>
                      <a:close/>
                    </a:path>
                  </a:pathLst>
                </a:custGeom>
                <a:solidFill>
                  <a:srgbClr val="2A4A6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5" name="Freeform 32"/>
                <p:cNvSpPr>
                  <a:spLocks/>
                </p:cNvSpPr>
                <p:nvPr/>
              </p:nvSpPr>
              <p:spPr bwMode="auto">
                <a:xfrm>
                  <a:off x="1920" y="2411"/>
                  <a:ext cx="9" cy="87"/>
                </a:xfrm>
                <a:custGeom>
                  <a:avLst/>
                  <a:gdLst>
                    <a:gd name="T0" fmla="*/ 0 w 46"/>
                    <a:gd name="T1" fmla="*/ 0 h 438"/>
                    <a:gd name="T2" fmla="*/ 0 w 46"/>
                    <a:gd name="T3" fmla="*/ 0 h 438"/>
                    <a:gd name="T4" fmla="*/ 0 w 46"/>
                    <a:gd name="T5" fmla="*/ 0 h 438"/>
                    <a:gd name="T6" fmla="*/ 0 w 46"/>
                    <a:gd name="T7" fmla="*/ 0 h 438"/>
                    <a:gd name="T8" fmla="*/ 0 w 46"/>
                    <a:gd name="T9" fmla="*/ 0 h 43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6"/>
                    <a:gd name="T16" fmla="*/ 0 h 438"/>
                    <a:gd name="T17" fmla="*/ 46 w 46"/>
                    <a:gd name="T18" fmla="*/ 438 h 43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6" h="438">
                      <a:moveTo>
                        <a:pt x="0" y="0"/>
                      </a:moveTo>
                      <a:lnTo>
                        <a:pt x="0" y="423"/>
                      </a:lnTo>
                      <a:lnTo>
                        <a:pt x="46" y="438"/>
                      </a:lnTo>
                      <a:lnTo>
                        <a:pt x="46" y="3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11817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6" name="Freeform 33"/>
                <p:cNvSpPr>
                  <a:spLocks/>
                </p:cNvSpPr>
                <p:nvPr/>
              </p:nvSpPr>
              <p:spPr bwMode="auto">
                <a:xfrm>
                  <a:off x="1748" y="1452"/>
                  <a:ext cx="154" cy="81"/>
                </a:xfrm>
                <a:custGeom>
                  <a:avLst/>
                  <a:gdLst>
                    <a:gd name="T0" fmla="*/ 0 w 773"/>
                    <a:gd name="T1" fmla="*/ 0 h 407"/>
                    <a:gd name="T2" fmla="*/ 0 w 773"/>
                    <a:gd name="T3" fmla="*/ 0 h 407"/>
                    <a:gd name="T4" fmla="*/ 0 w 773"/>
                    <a:gd name="T5" fmla="*/ 0 h 407"/>
                    <a:gd name="T6" fmla="*/ 0 w 773"/>
                    <a:gd name="T7" fmla="*/ 0 h 407"/>
                    <a:gd name="T8" fmla="*/ 0 w 773"/>
                    <a:gd name="T9" fmla="*/ 0 h 40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73"/>
                    <a:gd name="T16" fmla="*/ 0 h 407"/>
                    <a:gd name="T17" fmla="*/ 773 w 773"/>
                    <a:gd name="T18" fmla="*/ 407 h 40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73" h="407">
                      <a:moveTo>
                        <a:pt x="0" y="0"/>
                      </a:moveTo>
                      <a:lnTo>
                        <a:pt x="0" y="407"/>
                      </a:lnTo>
                      <a:lnTo>
                        <a:pt x="773" y="289"/>
                      </a:lnTo>
                      <a:lnTo>
                        <a:pt x="773" y="4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2192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7" name="Freeform 34"/>
                <p:cNvSpPr>
                  <a:spLocks/>
                </p:cNvSpPr>
                <p:nvPr/>
              </p:nvSpPr>
              <p:spPr bwMode="auto">
                <a:xfrm>
                  <a:off x="1778" y="1504"/>
                  <a:ext cx="163" cy="1169"/>
                </a:xfrm>
                <a:custGeom>
                  <a:avLst/>
                  <a:gdLst>
                    <a:gd name="T0" fmla="*/ 0 w 814"/>
                    <a:gd name="T1" fmla="*/ 0 h 5846"/>
                    <a:gd name="T2" fmla="*/ 0 w 814"/>
                    <a:gd name="T3" fmla="*/ 0 h 5846"/>
                    <a:gd name="T4" fmla="*/ 0 w 814"/>
                    <a:gd name="T5" fmla="*/ 0 h 5846"/>
                    <a:gd name="T6" fmla="*/ 0 w 814"/>
                    <a:gd name="T7" fmla="*/ 0 h 5846"/>
                    <a:gd name="T8" fmla="*/ 0 w 814"/>
                    <a:gd name="T9" fmla="*/ 0 h 5846"/>
                    <a:gd name="T10" fmla="*/ 0 w 814"/>
                    <a:gd name="T11" fmla="*/ 0 h 584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814"/>
                    <a:gd name="T19" fmla="*/ 0 h 5846"/>
                    <a:gd name="T20" fmla="*/ 814 w 814"/>
                    <a:gd name="T21" fmla="*/ 5846 h 584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814" h="5846">
                      <a:moveTo>
                        <a:pt x="814" y="0"/>
                      </a:moveTo>
                      <a:lnTo>
                        <a:pt x="0" y="27"/>
                      </a:lnTo>
                      <a:lnTo>
                        <a:pt x="0" y="5831"/>
                      </a:lnTo>
                      <a:lnTo>
                        <a:pt x="20" y="5846"/>
                      </a:lnTo>
                      <a:lnTo>
                        <a:pt x="814" y="4491"/>
                      </a:lnTo>
                      <a:lnTo>
                        <a:pt x="814" y="0"/>
                      </a:lnTo>
                      <a:close/>
                    </a:path>
                  </a:pathLst>
                </a:custGeom>
                <a:solidFill>
                  <a:srgbClr val="6F5A5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8" name="Freeform 35"/>
                <p:cNvSpPr>
                  <a:spLocks/>
                </p:cNvSpPr>
                <p:nvPr/>
              </p:nvSpPr>
              <p:spPr bwMode="auto">
                <a:xfrm>
                  <a:off x="1727" y="2638"/>
                  <a:ext cx="8" cy="108"/>
                </a:xfrm>
                <a:custGeom>
                  <a:avLst/>
                  <a:gdLst>
                    <a:gd name="T0" fmla="*/ 0 w 39"/>
                    <a:gd name="T1" fmla="*/ 0 h 540"/>
                    <a:gd name="T2" fmla="*/ 0 w 39"/>
                    <a:gd name="T3" fmla="*/ 0 h 540"/>
                    <a:gd name="T4" fmla="*/ 0 w 39"/>
                    <a:gd name="T5" fmla="*/ 0 h 540"/>
                    <a:gd name="T6" fmla="*/ 0 w 39"/>
                    <a:gd name="T7" fmla="*/ 0 h 540"/>
                    <a:gd name="T8" fmla="*/ 0 w 39"/>
                    <a:gd name="T9" fmla="*/ 0 h 5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9"/>
                    <a:gd name="T16" fmla="*/ 0 h 540"/>
                    <a:gd name="T17" fmla="*/ 39 w 39"/>
                    <a:gd name="T18" fmla="*/ 540 h 5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9" h="540">
                      <a:moveTo>
                        <a:pt x="39" y="30"/>
                      </a:moveTo>
                      <a:lnTo>
                        <a:pt x="0" y="0"/>
                      </a:lnTo>
                      <a:lnTo>
                        <a:pt x="0" y="540"/>
                      </a:lnTo>
                      <a:lnTo>
                        <a:pt x="39" y="453"/>
                      </a:lnTo>
                      <a:lnTo>
                        <a:pt x="39" y="30"/>
                      </a:lnTo>
                      <a:close/>
                    </a:path>
                  </a:pathLst>
                </a:custGeom>
                <a:solidFill>
                  <a:srgbClr val="6F5A5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9" name="Freeform 36"/>
                <p:cNvSpPr>
                  <a:spLocks/>
                </p:cNvSpPr>
                <p:nvPr/>
              </p:nvSpPr>
              <p:spPr bwMode="auto">
                <a:xfrm>
                  <a:off x="1637" y="2589"/>
                  <a:ext cx="8" cy="96"/>
                </a:xfrm>
                <a:custGeom>
                  <a:avLst/>
                  <a:gdLst>
                    <a:gd name="T0" fmla="*/ 0 w 40"/>
                    <a:gd name="T1" fmla="*/ 0 h 480"/>
                    <a:gd name="T2" fmla="*/ 0 w 40"/>
                    <a:gd name="T3" fmla="*/ 0 h 480"/>
                    <a:gd name="T4" fmla="*/ 0 w 40"/>
                    <a:gd name="T5" fmla="*/ 0 h 480"/>
                    <a:gd name="T6" fmla="*/ 0 w 40"/>
                    <a:gd name="T7" fmla="*/ 0 h 480"/>
                    <a:gd name="T8" fmla="*/ 0 w 40"/>
                    <a:gd name="T9" fmla="*/ 0 h 48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80"/>
                    <a:gd name="T17" fmla="*/ 40 w 40"/>
                    <a:gd name="T18" fmla="*/ 480 h 48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80">
                      <a:moveTo>
                        <a:pt x="0" y="0"/>
                      </a:moveTo>
                      <a:lnTo>
                        <a:pt x="0" y="480"/>
                      </a:lnTo>
                      <a:lnTo>
                        <a:pt x="40" y="408"/>
                      </a:lnTo>
                      <a:lnTo>
                        <a:pt x="40" y="3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F5A5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0" name="Freeform 37"/>
                <p:cNvSpPr>
                  <a:spLocks/>
                </p:cNvSpPr>
                <p:nvPr/>
              </p:nvSpPr>
              <p:spPr bwMode="auto">
                <a:xfrm>
                  <a:off x="1682" y="2615"/>
                  <a:ext cx="7" cy="99"/>
                </a:xfrm>
                <a:custGeom>
                  <a:avLst/>
                  <a:gdLst>
                    <a:gd name="T0" fmla="*/ 0 w 39"/>
                    <a:gd name="T1" fmla="*/ 0 h 498"/>
                    <a:gd name="T2" fmla="*/ 0 w 39"/>
                    <a:gd name="T3" fmla="*/ 0 h 498"/>
                    <a:gd name="T4" fmla="*/ 0 w 39"/>
                    <a:gd name="T5" fmla="*/ 0 h 498"/>
                    <a:gd name="T6" fmla="*/ 0 w 39"/>
                    <a:gd name="T7" fmla="*/ 0 h 498"/>
                    <a:gd name="T8" fmla="*/ 0 w 39"/>
                    <a:gd name="T9" fmla="*/ 0 h 49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9"/>
                    <a:gd name="T16" fmla="*/ 0 h 498"/>
                    <a:gd name="T17" fmla="*/ 39 w 39"/>
                    <a:gd name="T18" fmla="*/ 498 h 49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9" h="498">
                      <a:moveTo>
                        <a:pt x="39" y="30"/>
                      </a:moveTo>
                      <a:lnTo>
                        <a:pt x="0" y="0"/>
                      </a:lnTo>
                      <a:lnTo>
                        <a:pt x="0" y="498"/>
                      </a:lnTo>
                      <a:lnTo>
                        <a:pt x="39" y="411"/>
                      </a:lnTo>
                      <a:lnTo>
                        <a:pt x="39" y="30"/>
                      </a:lnTo>
                      <a:close/>
                    </a:path>
                  </a:pathLst>
                </a:custGeom>
                <a:solidFill>
                  <a:srgbClr val="6F5A5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1" name="Freeform 38"/>
                <p:cNvSpPr>
                  <a:spLocks/>
                </p:cNvSpPr>
                <p:nvPr/>
              </p:nvSpPr>
              <p:spPr bwMode="auto">
                <a:xfrm>
                  <a:off x="1591" y="2557"/>
                  <a:ext cx="8" cy="96"/>
                </a:xfrm>
                <a:custGeom>
                  <a:avLst/>
                  <a:gdLst>
                    <a:gd name="T0" fmla="*/ 0 w 40"/>
                    <a:gd name="T1" fmla="*/ 0 h 480"/>
                    <a:gd name="T2" fmla="*/ 0 w 40"/>
                    <a:gd name="T3" fmla="*/ 0 h 480"/>
                    <a:gd name="T4" fmla="*/ 0 w 40"/>
                    <a:gd name="T5" fmla="*/ 0 h 480"/>
                    <a:gd name="T6" fmla="*/ 0 w 40"/>
                    <a:gd name="T7" fmla="*/ 0 h 480"/>
                    <a:gd name="T8" fmla="*/ 0 w 40"/>
                    <a:gd name="T9" fmla="*/ 0 h 48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80"/>
                    <a:gd name="T17" fmla="*/ 40 w 40"/>
                    <a:gd name="T18" fmla="*/ 480 h 48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80">
                      <a:moveTo>
                        <a:pt x="0" y="0"/>
                      </a:moveTo>
                      <a:lnTo>
                        <a:pt x="0" y="480"/>
                      </a:lnTo>
                      <a:lnTo>
                        <a:pt x="40" y="453"/>
                      </a:lnTo>
                      <a:lnTo>
                        <a:pt x="40" y="3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F5A5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2" name="Freeform 39"/>
                <p:cNvSpPr>
                  <a:spLocks/>
                </p:cNvSpPr>
                <p:nvPr/>
              </p:nvSpPr>
              <p:spPr bwMode="auto">
                <a:xfrm>
                  <a:off x="1543" y="2539"/>
                  <a:ext cx="8" cy="85"/>
                </a:xfrm>
                <a:custGeom>
                  <a:avLst/>
                  <a:gdLst>
                    <a:gd name="T0" fmla="*/ 0 w 39"/>
                    <a:gd name="T1" fmla="*/ 0 h 423"/>
                    <a:gd name="T2" fmla="*/ 0 w 39"/>
                    <a:gd name="T3" fmla="*/ 0 h 423"/>
                    <a:gd name="T4" fmla="*/ 0 w 39"/>
                    <a:gd name="T5" fmla="*/ 0 h 423"/>
                    <a:gd name="T6" fmla="*/ 0 w 39"/>
                    <a:gd name="T7" fmla="*/ 0 h 423"/>
                    <a:gd name="T8" fmla="*/ 0 w 39"/>
                    <a:gd name="T9" fmla="*/ 0 h 42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9"/>
                    <a:gd name="T16" fmla="*/ 0 h 423"/>
                    <a:gd name="T17" fmla="*/ 39 w 39"/>
                    <a:gd name="T18" fmla="*/ 423 h 42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9" h="423">
                      <a:moveTo>
                        <a:pt x="0" y="0"/>
                      </a:moveTo>
                      <a:lnTo>
                        <a:pt x="0" y="423"/>
                      </a:lnTo>
                      <a:lnTo>
                        <a:pt x="39" y="392"/>
                      </a:lnTo>
                      <a:lnTo>
                        <a:pt x="39" y="3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F5A5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3" name="Freeform 40"/>
                <p:cNvSpPr>
                  <a:spLocks/>
                </p:cNvSpPr>
                <p:nvPr/>
              </p:nvSpPr>
              <p:spPr bwMode="auto">
                <a:xfrm>
                  <a:off x="1450" y="2487"/>
                  <a:ext cx="8" cy="76"/>
                </a:xfrm>
                <a:custGeom>
                  <a:avLst/>
                  <a:gdLst>
                    <a:gd name="T0" fmla="*/ 0 w 41"/>
                    <a:gd name="T1" fmla="*/ 0 h 381"/>
                    <a:gd name="T2" fmla="*/ 0 w 41"/>
                    <a:gd name="T3" fmla="*/ 0 h 381"/>
                    <a:gd name="T4" fmla="*/ 0 w 41"/>
                    <a:gd name="T5" fmla="*/ 0 h 381"/>
                    <a:gd name="T6" fmla="*/ 0 w 41"/>
                    <a:gd name="T7" fmla="*/ 0 h 381"/>
                    <a:gd name="T8" fmla="*/ 0 w 41"/>
                    <a:gd name="T9" fmla="*/ 0 h 38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1"/>
                    <a:gd name="T16" fmla="*/ 0 h 381"/>
                    <a:gd name="T17" fmla="*/ 41 w 41"/>
                    <a:gd name="T18" fmla="*/ 381 h 38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1" h="381">
                      <a:moveTo>
                        <a:pt x="0" y="0"/>
                      </a:moveTo>
                      <a:lnTo>
                        <a:pt x="0" y="381"/>
                      </a:lnTo>
                      <a:lnTo>
                        <a:pt x="41" y="350"/>
                      </a:lnTo>
                      <a:lnTo>
                        <a:pt x="41" y="3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F5A5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4" name="Freeform 41"/>
                <p:cNvSpPr>
                  <a:spLocks/>
                </p:cNvSpPr>
                <p:nvPr/>
              </p:nvSpPr>
              <p:spPr bwMode="auto">
                <a:xfrm>
                  <a:off x="1438" y="2078"/>
                  <a:ext cx="142" cy="207"/>
                </a:xfrm>
                <a:custGeom>
                  <a:avLst/>
                  <a:gdLst>
                    <a:gd name="T0" fmla="*/ 0 w 713"/>
                    <a:gd name="T1" fmla="*/ 0 h 1035"/>
                    <a:gd name="T2" fmla="*/ 0 w 713"/>
                    <a:gd name="T3" fmla="*/ 0 h 1035"/>
                    <a:gd name="T4" fmla="*/ 0 w 713"/>
                    <a:gd name="T5" fmla="*/ 0 h 1035"/>
                    <a:gd name="T6" fmla="*/ 0 w 713"/>
                    <a:gd name="T7" fmla="*/ 0 h 1035"/>
                    <a:gd name="T8" fmla="*/ 0 w 713"/>
                    <a:gd name="T9" fmla="*/ 0 h 103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13"/>
                    <a:gd name="T16" fmla="*/ 0 h 1035"/>
                    <a:gd name="T17" fmla="*/ 713 w 713"/>
                    <a:gd name="T18" fmla="*/ 1035 h 103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13" h="1035">
                      <a:moveTo>
                        <a:pt x="0" y="426"/>
                      </a:moveTo>
                      <a:lnTo>
                        <a:pt x="0" y="453"/>
                      </a:lnTo>
                      <a:lnTo>
                        <a:pt x="687" y="1035"/>
                      </a:lnTo>
                      <a:lnTo>
                        <a:pt x="713" y="0"/>
                      </a:lnTo>
                      <a:lnTo>
                        <a:pt x="0" y="426"/>
                      </a:lnTo>
                      <a:close/>
                    </a:path>
                  </a:pathLst>
                </a:custGeom>
                <a:solidFill>
                  <a:srgbClr val="73635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5" name="Freeform 42"/>
                <p:cNvSpPr>
                  <a:spLocks/>
                </p:cNvSpPr>
                <p:nvPr/>
              </p:nvSpPr>
              <p:spPr bwMode="auto">
                <a:xfrm>
                  <a:off x="1497" y="2116"/>
                  <a:ext cx="50" cy="47"/>
                </a:xfrm>
                <a:custGeom>
                  <a:avLst/>
                  <a:gdLst>
                    <a:gd name="T0" fmla="*/ 0 w 250"/>
                    <a:gd name="T1" fmla="*/ 0 h 236"/>
                    <a:gd name="T2" fmla="*/ 0 w 250"/>
                    <a:gd name="T3" fmla="*/ 0 h 236"/>
                    <a:gd name="T4" fmla="*/ 0 w 250"/>
                    <a:gd name="T5" fmla="*/ 0 h 236"/>
                    <a:gd name="T6" fmla="*/ 0 w 250"/>
                    <a:gd name="T7" fmla="*/ 0 h 236"/>
                    <a:gd name="T8" fmla="*/ 0 w 250"/>
                    <a:gd name="T9" fmla="*/ 0 h 23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0"/>
                    <a:gd name="T16" fmla="*/ 0 h 236"/>
                    <a:gd name="T17" fmla="*/ 250 w 250"/>
                    <a:gd name="T18" fmla="*/ 236 h 2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0" h="236">
                      <a:moveTo>
                        <a:pt x="0" y="133"/>
                      </a:moveTo>
                      <a:lnTo>
                        <a:pt x="14" y="133"/>
                      </a:lnTo>
                      <a:lnTo>
                        <a:pt x="250" y="236"/>
                      </a:lnTo>
                      <a:lnTo>
                        <a:pt x="210" y="0"/>
                      </a:lnTo>
                      <a:lnTo>
                        <a:pt x="0" y="133"/>
                      </a:lnTo>
                      <a:close/>
                    </a:path>
                  </a:pathLst>
                </a:custGeom>
                <a:solidFill>
                  <a:srgbClr val="5C5036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6" name="Freeform 43"/>
                <p:cNvSpPr>
                  <a:spLocks/>
                </p:cNvSpPr>
                <p:nvPr/>
              </p:nvSpPr>
              <p:spPr bwMode="auto">
                <a:xfrm>
                  <a:off x="1497" y="2143"/>
                  <a:ext cx="44" cy="46"/>
                </a:xfrm>
                <a:custGeom>
                  <a:avLst/>
                  <a:gdLst>
                    <a:gd name="T0" fmla="*/ 0 w 223"/>
                    <a:gd name="T1" fmla="*/ 0 h 232"/>
                    <a:gd name="T2" fmla="*/ 0 w 223"/>
                    <a:gd name="T3" fmla="*/ 0 h 232"/>
                    <a:gd name="T4" fmla="*/ 0 w 223"/>
                    <a:gd name="T5" fmla="*/ 0 h 232"/>
                    <a:gd name="T6" fmla="*/ 0 w 223"/>
                    <a:gd name="T7" fmla="*/ 0 h 232"/>
                    <a:gd name="T8" fmla="*/ 0 w 223"/>
                    <a:gd name="T9" fmla="*/ 0 h 232"/>
                    <a:gd name="T10" fmla="*/ 0 w 223"/>
                    <a:gd name="T11" fmla="*/ 0 h 23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23"/>
                    <a:gd name="T19" fmla="*/ 0 h 232"/>
                    <a:gd name="T20" fmla="*/ 223 w 223"/>
                    <a:gd name="T21" fmla="*/ 232 h 23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23" h="232">
                      <a:moveTo>
                        <a:pt x="0" y="130"/>
                      </a:moveTo>
                      <a:lnTo>
                        <a:pt x="223" y="232"/>
                      </a:lnTo>
                      <a:lnTo>
                        <a:pt x="223" y="114"/>
                      </a:lnTo>
                      <a:lnTo>
                        <a:pt x="182" y="72"/>
                      </a:lnTo>
                      <a:lnTo>
                        <a:pt x="0" y="0"/>
                      </a:lnTo>
                      <a:lnTo>
                        <a:pt x="0" y="130"/>
                      </a:lnTo>
                      <a:close/>
                    </a:path>
                  </a:pathLst>
                </a:custGeom>
                <a:solidFill>
                  <a:srgbClr val="8F7764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7" name="Freeform 44"/>
                <p:cNvSpPr>
                  <a:spLocks/>
                </p:cNvSpPr>
                <p:nvPr/>
              </p:nvSpPr>
              <p:spPr bwMode="auto">
                <a:xfrm>
                  <a:off x="1595" y="1452"/>
                  <a:ext cx="154" cy="81"/>
                </a:xfrm>
                <a:custGeom>
                  <a:avLst/>
                  <a:gdLst>
                    <a:gd name="T0" fmla="*/ 0 w 767"/>
                    <a:gd name="T1" fmla="*/ 0 h 407"/>
                    <a:gd name="T2" fmla="*/ 0 w 767"/>
                    <a:gd name="T3" fmla="*/ 0 h 407"/>
                    <a:gd name="T4" fmla="*/ 0 w 767"/>
                    <a:gd name="T5" fmla="*/ 0 h 407"/>
                    <a:gd name="T6" fmla="*/ 0 w 767"/>
                    <a:gd name="T7" fmla="*/ 0 h 407"/>
                    <a:gd name="T8" fmla="*/ 0 w 767"/>
                    <a:gd name="T9" fmla="*/ 0 h 40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67"/>
                    <a:gd name="T16" fmla="*/ 0 h 407"/>
                    <a:gd name="T17" fmla="*/ 767 w 767"/>
                    <a:gd name="T18" fmla="*/ 407 h 40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67" h="407">
                      <a:moveTo>
                        <a:pt x="767" y="0"/>
                      </a:moveTo>
                      <a:lnTo>
                        <a:pt x="0" y="0"/>
                      </a:lnTo>
                      <a:lnTo>
                        <a:pt x="0" y="289"/>
                      </a:lnTo>
                      <a:lnTo>
                        <a:pt x="767" y="407"/>
                      </a:lnTo>
                      <a:lnTo>
                        <a:pt x="767" y="0"/>
                      </a:lnTo>
                      <a:close/>
                    </a:path>
                  </a:pathLst>
                </a:custGeom>
                <a:solidFill>
                  <a:srgbClr val="1A3756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8" name="Freeform 45"/>
                <p:cNvSpPr>
                  <a:spLocks/>
                </p:cNvSpPr>
                <p:nvPr/>
              </p:nvSpPr>
              <p:spPr bwMode="auto">
                <a:xfrm>
                  <a:off x="1438" y="1506"/>
                  <a:ext cx="344" cy="1167"/>
                </a:xfrm>
                <a:custGeom>
                  <a:avLst/>
                  <a:gdLst>
                    <a:gd name="T0" fmla="*/ 0 w 1723"/>
                    <a:gd name="T1" fmla="*/ 0 h 5834"/>
                    <a:gd name="T2" fmla="*/ 0 w 1723"/>
                    <a:gd name="T3" fmla="*/ 0 h 5834"/>
                    <a:gd name="T4" fmla="*/ 0 w 1723"/>
                    <a:gd name="T5" fmla="*/ 0 h 5834"/>
                    <a:gd name="T6" fmla="*/ 0 w 1723"/>
                    <a:gd name="T7" fmla="*/ 0 h 5834"/>
                    <a:gd name="T8" fmla="*/ 0 w 1723"/>
                    <a:gd name="T9" fmla="*/ 0 h 5834"/>
                    <a:gd name="T10" fmla="*/ 0 w 1723"/>
                    <a:gd name="T11" fmla="*/ 0 h 5834"/>
                    <a:gd name="T12" fmla="*/ 0 w 1723"/>
                    <a:gd name="T13" fmla="*/ 0 h 5834"/>
                    <a:gd name="T14" fmla="*/ 0 w 1723"/>
                    <a:gd name="T15" fmla="*/ 0 h 583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723"/>
                    <a:gd name="T25" fmla="*/ 0 h 5834"/>
                    <a:gd name="T26" fmla="*/ 1723 w 1723"/>
                    <a:gd name="T27" fmla="*/ 5834 h 583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723" h="5834">
                      <a:moveTo>
                        <a:pt x="0" y="4901"/>
                      </a:moveTo>
                      <a:lnTo>
                        <a:pt x="19" y="4901"/>
                      </a:lnTo>
                      <a:lnTo>
                        <a:pt x="1723" y="5834"/>
                      </a:lnTo>
                      <a:lnTo>
                        <a:pt x="1723" y="15"/>
                      </a:lnTo>
                      <a:lnTo>
                        <a:pt x="470" y="0"/>
                      </a:lnTo>
                      <a:lnTo>
                        <a:pt x="470" y="3516"/>
                      </a:lnTo>
                      <a:lnTo>
                        <a:pt x="0" y="3311"/>
                      </a:lnTo>
                      <a:lnTo>
                        <a:pt x="0" y="4901"/>
                      </a:lnTo>
                      <a:close/>
                    </a:path>
                  </a:pathLst>
                </a:custGeom>
                <a:solidFill>
                  <a:srgbClr val="977F6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9" name="Freeform 46"/>
                <p:cNvSpPr>
                  <a:spLocks/>
                </p:cNvSpPr>
                <p:nvPr/>
              </p:nvSpPr>
              <p:spPr bwMode="auto">
                <a:xfrm>
                  <a:off x="1766" y="2662"/>
                  <a:ext cx="16" cy="119"/>
                </a:xfrm>
                <a:custGeom>
                  <a:avLst/>
                  <a:gdLst>
                    <a:gd name="T0" fmla="*/ 0 w 81"/>
                    <a:gd name="T1" fmla="*/ 0 h 598"/>
                    <a:gd name="T2" fmla="*/ 0 w 81"/>
                    <a:gd name="T3" fmla="*/ 0 h 598"/>
                    <a:gd name="T4" fmla="*/ 0 w 81"/>
                    <a:gd name="T5" fmla="*/ 0 h 598"/>
                    <a:gd name="T6" fmla="*/ 0 w 81"/>
                    <a:gd name="T7" fmla="*/ 0 h 598"/>
                    <a:gd name="T8" fmla="*/ 0 w 81"/>
                    <a:gd name="T9" fmla="*/ 0 h 59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1"/>
                    <a:gd name="T16" fmla="*/ 0 h 598"/>
                    <a:gd name="T17" fmla="*/ 81 w 81"/>
                    <a:gd name="T18" fmla="*/ 598 h 59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1" h="598">
                      <a:moveTo>
                        <a:pt x="81" y="58"/>
                      </a:moveTo>
                      <a:lnTo>
                        <a:pt x="0" y="0"/>
                      </a:lnTo>
                      <a:lnTo>
                        <a:pt x="0" y="541"/>
                      </a:lnTo>
                      <a:lnTo>
                        <a:pt x="81" y="598"/>
                      </a:lnTo>
                      <a:lnTo>
                        <a:pt x="81" y="58"/>
                      </a:lnTo>
                      <a:close/>
                    </a:path>
                  </a:pathLst>
                </a:custGeom>
                <a:solidFill>
                  <a:srgbClr val="977F6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0" name="Freeform 47"/>
                <p:cNvSpPr>
                  <a:spLocks/>
                </p:cNvSpPr>
                <p:nvPr/>
              </p:nvSpPr>
              <p:spPr bwMode="auto">
                <a:xfrm>
                  <a:off x="1714" y="2624"/>
                  <a:ext cx="13" cy="119"/>
                </a:xfrm>
                <a:custGeom>
                  <a:avLst/>
                  <a:gdLst>
                    <a:gd name="T0" fmla="*/ 0 w 68"/>
                    <a:gd name="T1" fmla="*/ 0 h 597"/>
                    <a:gd name="T2" fmla="*/ 0 w 68"/>
                    <a:gd name="T3" fmla="*/ 0 h 597"/>
                    <a:gd name="T4" fmla="*/ 0 w 68"/>
                    <a:gd name="T5" fmla="*/ 0 h 597"/>
                    <a:gd name="T6" fmla="*/ 0 w 68"/>
                    <a:gd name="T7" fmla="*/ 0 h 597"/>
                    <a:gd name="T8" fmla="*/ 0 w 68"/>
                    <a:gd name="T9" fmla="*/ 0 h 5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8"/>
                    <a:gd name="T16" fmla="*/ 0 h 597"/>
                    <a:gd name="T17" fmla="*/ 68 w 68"/>
                    <a:gd name="T18" fmla="*/ 597 h 5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8" h="597">
                      <a:moveTo>
                        <a:pt x="68" y="57"/>
                      </a:moveTo>
                      <a:lnTo>
                        <a:pt x="0" y="0"/>
                      </a:lnTo>
                      <a:lnTo>
                        <a:pt x="0" y="554"/>
                      </a:lnTo>
                      <a:lnTo>
                        <a:pt x="68" y="597"/>
                      </a:lnTo>
                      <a:lnTo>
                        <a:pt x="68" y="57"/>
                      </a:lnTo>
                      <a:close/>
                    </a:path>
                  </a:pathLst>
                </a:custGeom>
                <a:solidFill>
                  <a:srgbClr val="977F6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1" name="Freeform 48"/>
                <p:cNvSpPr>
                  <a:spLocks/>
                </p:cNvSpPr>
                <p:nvPr/>
              </p:nvSpPr>
              <p:spPr bwMode="auto">
                <a:xfrm>
                  <a:off x="1671" y="2597"/>
                  <a:ext cx="11" cy="117"/>
                </a:xfrm>
                <a:custGeom>
                  <a:avLst/>
                  <a:gdLst>
                    <a:gd name="T0" fmla="*/ 0 w 55"/>
                    <a:gd name="T1" fmla="*/ 0 h 585"/>
                    <a:gd name="T2" fmla="*/ 0 w 55"/>
                    <a:gd name="T3" fmla="*/ 0 h 585"/>
                    <a:gd name="T4" fmla="*/ 0 w 55"/>
                    <a:gd name="T5" fmla="*/ 0 h 585"/>
                    <a:gd name="T6" fmla="*/ 0 w 55"/>
                    <a:gd name="T7" fmla="*/ 0 h 585"/>
                    <a:gd name="T8" fmla="*/ 0 w 55"/>
                    <a:gd name="T9" fmla="*/ 0 h 58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5"/>
                    <a:gd name="T16" fmla="*/ 0 h 585"/>
                    <a:gd name="T17" fmla="*/ 55 w 55"/>
                    <a:gd name="T18" fmla="*/ 585 h 58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5" h="585">
                      <a:moveTo>
                        <a:pt x="55" y="44"/>
                      </a:moveTo>
                      <a:lnTo>
                        <a:pt x="0" y="0"/>
                      </a:lnTo>
                      <a:lnTo>
                        <a:pt x="0" y="540"/>
                      </a:lnTo>
                      <a:lnTo>
                        <a:pt x="55" y="585"/>
                      </a:lnTo>
                      <a:lnTo>
                        <a:pt x="55" y="44"/>
                      </a:lnTo>
                      <a:close/>
                    </a:path>
                  </a:pathLst>
                </a:custGeom>
                <a:solidFill>
                  <a:srgbClr val="977F6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2" name="Freeform 49"/>
                <p:cNvSpPr>
                  <a:spLocks/>
                </p:cNvSpPr>
                <p:nvPr/>
              </p:nvSpPr>
              <p:spPr bwMode="auto">
                <a:xfrm>
                  <a:off x="1623" y="2571"/>
                  <a:ext cx="14" cy="114"/>
                </a:xfrm>
                <a:custGeom>
                  <a:avLst/>
                  <a:gdLst>
                    <a:gd name="T0" fmla="*/ 0 w 68"/>
                    <a:gd name="T1" fmla="*/ 0 h 567"/>
                    <a:gd name="T2" fmla="*/ 0 w 68"/>
                    <a:gd name="T3" fmla="*/ 0 h 567"/>
                    <a:gd name="T4" fmla="*/ 0 w 68"/>
                    <a:gd name="T5" fmla="*/ 0 h 567"/>
                    <a:gd name="T6" fmla="*/ 0 w 68"/>
                    <a:gd name="T7" fmla="*/ 0 h 567"/>
                    <a:gd name="T8" fmla="*/ 0 w 68"/>
                    <a:gd name="T9" fmla="*/ 0 h 56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8"/>
                    <a:gd name="T16" fmla="*/ 0 h 567"/>
                    <a:gd name="T17" fmla="*/ 68 w 68"/>
                    <a:gd name="T18" fmla="*/ 567 h 56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8" h="567">
                      <a:moveTo>
                        <a:pt x="68" y="30"/>
                      </a:moveTo>
                      <a:lnTo>
                        <a:pt x="0" y="0"/>
                      </a:lnTo>
                      <a:lnTo>
                        <a:pt x="0" y="525"/>
                      </a:lnTo>
                      <a:lnTo>
                        <a:pt x="68" y="567"/>
                      </a:lnTo>
                      <a:lnTo>
                        <a:pt x="68" y="30"/>
                      </a:lnTo>
                      <a:close/>
                    </a:path>
                  </a:pathLst>
                </a:custGeom>
                <a:solidFill>
                  <a:srgbClr val="977F6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3" name="Freeform 50"/>
                <p:cNvSpPr>
                  <a:spLocks/>
                </p:cNvSpPr>
                <p:nvPr/>
              </p:nvSpPr>
              <p:spPr bwMode="auto">
                <a:xfrm>
                  <a:off x="1579" y="2545"/>
                  <a:ext cx="12" cy="108"/>
                </a:xfrm>
                <a:custGeom>
                  <a:avLst/>
                  <a:gdLst>
                    <a:gd name="T0" fmla="*/ 0 w 61"/>
                    <a:gd name="T1" fmla="*/ 0 h 536"/>
                    <a:gd name="T2" fmla="*/ 0 w 61"/>
                    <a:gd name="T3" fmla="*/ 0 h 536"/>
                    <a:gd name="T4" fmla="*/ 0 w 61"/>
                    <a:gd name="T5" fmla="*/ 0 h 536"/>
                    <a:gd name="T6" fmla="*/ 0 w 61"/>
                    <a:gd name="T7" fmla="*/ 0 h 536"/>
                    <a:gd name="T8" fmla="*/ 0 w 61"/>
                    <a:gd name="T9" fmla="*/ 0 h 536"/>
                    <a:gd name="T10" fmla="*/ 0 w 61"/>
                    <a:gd name="T11" fmla="*/ 0 h 53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61"/>
                    <a:gd name="T19" fmla="*/ 0 h 536"/>
                    <a:gd name="T20" fmla="*/ 61 w 61"/>
                    <a:gd name="T21" fmla="*/ 536 h 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61" h="536">
                      <a:moveTo>
                        <a:pt x="0" y="0"/>
                      </a:moveTo>
                      <a:lnTo>
                        <a:pt x="0" y="494"/>
                      </a:lnTo>
                      <a:lnTo>
                        <a:pt x="61" y="536"/>
                      </a:lnTo>
                      <a:lnTo>
                        <a:pt x="61" y="27"/>
                      </a:lnTo>
                      <a:lnTo>
                        <a:pt x="54" y="2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977F6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4" name="Freeform 51"/>
                <p:cNvSpPr>
                  <a:spLocks/>
                </p:cNvSpPr>
                <p:nvPr/>
              </p:nvSpPr>
              <p:spPr bwMode="auto">
                <a:xfrm>
                  <a:off x="1481" y="2493"/>
                  <a:ext cx="63" cy="131"/>
                </a:xfrm>
                <a:custGeom>
                  <a:avLst/>
                  <a:gdLst>
                    <a:gd name="T0" fmla="*/ 0 w 316"/>
                    <a:gd name="T1" fmla="*/ 0 h 656"/>
                    <a:gd name="T2" fmla="*/ 0 w 316"/>
                    <a:gd name="T3" fmla="*/ 0 h 656"/>
                    <a:gd name="T4" fmla="*/ 0 w 316"/>
                    <a:gd name="T5" fmla="*/ 0 h 656"/>
                    <a:gd name="T6" fmla="*/ 0 w 316"/>
                    <a:gd name="T7" fmla="*/ 0 h 656"/>
                    <a:gd name="T8" fmla="*/ 0 w 316"/>
                    <a:gd name="T9" fmla="*/ 0 h 656"/>
                    <a:gd name="T10" fmla="*/ 0 w 316"/>
                    <a:gd name="T11" fmla="*/ 0 h 65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16"/>
                    <a:gd name="T19" fmla="*/ 0 h 656"/>
                    <a:gd name="T20" fmla="*/ 316 w 316"/>
                    <a:gd name="T21" fmla="*/ 656 h 65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16" h="656">
                      <a:moveTo>
                        <a:pt x="310" y="175"/>
                      </a:moveTo>
                      <a:lnTo>
                        <a:pt x="316" y="160"/>
                      </a:lnTo>
                      <a:lnTo>
                        <a:pt x="0" y="0"/>
                      </a:lnTo>
                      <a:lnTo>
                        <a:pt x="0" y="451"/>
                      </a:lnTo>
                      <a:lnTo>
                        <a:pt x="310" y="656"/>
                      </a:lnTo>
                      <a:lnTo>
                        <a:pt x="310" y="175"/>
                      </a:lnTo>
                      <a:close/>
                    </a:path>
                  </a:pathLst>
                </a:custGeom>
                <a:solidFill>
                  <a:srgbClr val="977F6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5" name="Freeform 52"/>
                <p:cNvSpPr>
                  <a:spLocks/>
                </p:cNvSpPr>
                <p:nvPr/>
              </p:nvSpPr>
              <p:spPr bwMode="auto">
                <a:xfrm>
                  <a:off x="1438" y="2466"/>
                  <a:ext cx="12" cy="97"/>
                </a:xfrm>
                <a:custGeom>
                  <a:avLst/>
                  <a:gdLst>
                    <a:gd name="T0" fmla="*/ 0 w 61"/>
                    <a:gd name="T1" fmla="*/ 0 h 483"/>
                    <a:gd name="T2" fmla="*/ 0 w 61"/>
                    <a:gd name="T3" fmla="*/ 0 h 483"/>
                    <a:gd name="T4" fmla="*/ 0 w 61"/>
                    <a:gd name="T5" fmla="*/ 0 h 483"/>
                    <a:gd name="T6" fmla="*/ 0 w 61"/>
                    <a:gd name="T7" fmla="*/ 0 h 483"/>
                    <a:gd name="T8" fmla="*/ 0 w 61"/>
                    <a:gd name="T9" fmla="*/ 0 h 48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1"/>
                    <a:gd name="T16" fmla="*/ 0 h 483"/>
                    <a:gd name="T17" fmla="*/ 61 w 61"/>
                    <a:gd name="T18" fmla="*/ 483 h 48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1" h="483">
                      <a:moveTo>
                        <a:pt x="61" y="483"/>
                      </a:moveTo>
                      <a:lnTo>
                        <a:pt x="61" y="30"/>
                      </a:lnTo>
                      <a:lnTo>
                        <a:pt x="0" y="0"/>
                      </a:lnTo>
                      <a:lnTo>
                        <a:pt x="0" y="437"/>
                      </a:lnTo>
                      <a:lnTo>
                        <a:pt x="61" y="483"/>
                      </a:lnTo>
                      <a:close/>
                    </a:path>
                  </a:pathLst>
                </a:custGeom>
                <a:solidFill>
                  <a:srgbClr val="977F6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6" name="Freeform 53"/>
                <p:cNvSpPr>
                  <a:spLocks/>
                </p:cNvSpPr>
                <p:nvPr/>
              </p:nvSpPr>
              <p:spPr bwMode="auto">
                <a:xfrm>
                  <a:off x="1782" y="2647"/>
                  <a:ext cx="15" cy="134"/>
                </a:xfrm>
                <a:custGeom>
                  <a:avLst/>
                  <a:gdLst>
                    <a:gd name="T0" fmla="*/ 0 w 74"/>
                    <a:gd name="T1" fmla="*/ 0 h 670"/>
                    <a:gd name="T2" fmla="*/ 0 w 74"/>
                    <a:gd name="T3" fmla="*/ 0 h 670"/>
                    <a:gd name="T4" fmla="*/ 0 w 74"/>
                    <a:gd name="T5" fmla="*/ 0 h 670"/>
                    <a:gd name="T6" fmla="*/ 0 w 74"/>
                    <a:gd name="T7" fmla="*/ 0 h 670"/>
                    <a:gd name="T8" fmla="*/ 0 w 74"/>
                    <a:gd name="T9" fmla="*/ 0 h 67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4"/>
                    <a:gd name="T16" fmla="*/ 0 h 670"/>
                    <a:gd name="T17" fmla="*/ 74 w 74"/>
                    <a:gd name="T18" fmla="*/ 670 h 67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4" h="670">
                      <a:moveTo>
                        <a:pt x="74" y="0"/>
                      </a:moveTo>
                      <a:lnTo>
                        <a:pt x="0" y="130"/>
                      </a:lnTo>
                      <a:lnTo>
                        <a:pt x="0" y="670"/>
                      </a:lnTo>
                      <a:lnTo>
                        <a:pt x="74" y="510"/>
                      </a:lnTo>
                      <a:lnTo>
                        <a:pt x="74" y="0"/>
                      </a:lnTo>
                      <a:close/>
                    </a:path>
                  </a:pathLst>
                </a:custGeom>
                <a:solidFill>
                  <a:srgbClr val="6F5A5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7" name="Freeform 54"/>
                <p:cNvSpPr>
                  <a:spLocks/>
                </p:cNvSpPr>
                <p:nvPr/>
              </p:nvSpPr>
              <p:spPr bwMode="auto">
                <a:xfrm>
                  <a:off x="1929" y="2385"/>
                  <a:ext cx="12" cy="110"/>
                </a:xfrm>
                <a:custGeom>
                  <a:avLst/>
                  <a:gdLst>
                    <a:gd name="T0" fmla="*/ 0 w 61"/>
                    <a:gd name="T1" fmla="*/ 0 h 552"/>
                    <a:gd name="T2" fmla="*/ 0 w 61"/>
                    <a:gd name="T3" fmla="*/ 0 h 552"/>
                    <a:gd name="T4" fmla="*/ 0 w 61"/>
                    <a:gd name="T5" fmla="*/ 0 h 552"/>
                    <a:gd name="T6" fmla="*/ 0 w 61"/>
                    <a:gd name="T7" fmla="*/ 0 h 552"/>
                    <a:gd name="T8" fmla="*/ 0 w 61"/>
                    <a:gd name="T9" fmla="*/ 0 h 55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1"/>
                    <a:gd name="T16" fmla="*/ 0 h 552"/>
                    <a:gd name="T17" fmla="*/ 61 w 61"/>
                    <a:gd name="T18" fmla="*/ 552 h 55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1" h="552">
                      <a:moveTo>
                        <a:pt x="61" y="0"/>
                      </a:moveTo>
                      <a:lnTo>
                        <a:pt x="0" y="144"/>
                      </a:lnTo>
                      <a:lnTo>
                        <a:pt x="0" y="552"/>
                      </a:lnTo>
                      <a:lnTo>
                        <a:pt x="61" y="422"/>
                      </a:lnTo>
                      <a:lnTo>
                        <a:pt x="61" y="0"/>
                      </a:lnTo>
                      <a:close/>
                    </a:path>
                  </a:pathLst>
                </a:custGeom>
                <a:solidFill>
                  <a:srgbClr val="6F5A5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8" name="Freeform 55"/>
                <p:cNvSpPr>
                  <a:spLocks/>
                </p:cNvSpPr>
                <p:nvPr/>
              </p:nvSpPr>
              <p:spPr bwMode="auto">
                <a:xfrm>
                  <a:off x="1450" y="1629"/>
                  <a:ext cx="317" cy="980"/>
                </a:xfrm>
                <a:custGeom>
                  <a:avLst/>
                  <a:gdLst>
                    <a:gd name="T0" fmla="*/ 0 w 1587"/>
                    <a:gd name="T1" fmla="*/ 0 h 4902"/>
                    <a:gd name="T2" fmla="*/ 0 w 1587"/>
                    <a:gd name="T3" fmla="*/ 0 h 4902"/>
                    <a:gd name="T4" fmla="*/ 0 w 1587"/>
                    <a:gd name="T5" fmla="*/ 0 h 4902"/>
                    <a:gd name="T6" fmla="*/ 0 w 1587"/>
                    <a:gd name="T7" fmla="*/ 0 h 4902"/>
                    <a:gd name="T8" fmla="*/ 0 w 1587"/>
                    <a:gd name="T9" fmla="*/ 0 h 4902"/>
                    <a:gd name="T10" fmla="*/ 0 w 1587"/>
                    <a:gd name="T11" fmla="*/ 0 h 4902"/>
                    <a:gd name="T12" fmla="*/ 0 w 1587"/>
                    <a:gd name="T13" fmla="*/ 0 h 490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587"/>
                    <a:gd name="T22" fmla="*/ 0 h 4902"/>
                    <a:gd name="T23" fmla="*/ 1587 w 1587"/>
                    <a:gd name="T24" fmla="*/ 4902 h 490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587" h="4902">
                      <a:moveTo>
                        <a:pt x="470" y="3034"/>
                      </a:moveTo>
                      <a:lnTo>
                        <a:pt x="0" y="2832"/>
                      </a:lnTo>
                      <a:lnTo>
                        <a:pt x="0" y="4099"/>
                      </a:lnTo>
                      <a:lnTo>
                        <a:pt x="1587" y="4902"/>
                      </a:lnTo>
                      <a:lnTo>
                        <a:pt x="1587" y="61"/>
                      </a:lnTo>
                      <a:lnTo>
                        <a:pt x="470" y="0"/>
                      </a:lnTo>
                      <a:lnTo>
                        <a:pt x="470" y="3034"/>
                      </a:lnTo>
                      <a:close/>
                    </a:path>
                  </a:pathLst>
                </a:custGeom>
                <a:solidFill>
                  <a:srgbClr val="2A4A6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9" name="Freeform 56"/>
                <p:cNvSpPr>
                  <a:spLocks/>
                </p:cNvSpPr>
                <p:nvPr/>
              </p:nvSpPr>
              <p:spPr bwMode="auto">
                <a:xfrm>
                  <a:off x="1485" y="2206"/>
                  <a:ext cx="15" cy="289"/>
                </a:xfrm>
                <a:custGeom>
                  <a:avLst/>
                  <a:gdLst>
                    <a:gd name="T0" fmla="*/ 0 w 74"/>
                    <a:gd name="T1" fmla="*/ 0 h 1444"/>
                    <a:gd name="T2" fmla="*/ 0 w 74"/>
                    <a:gd name="T3" fmla="*/ 0 h 1444"/>
                    <a:gd name="T4" fmla="*/ 0 w 74"/>
                    <a:gd name="T5" fmla="*/ 0 h 1444"/>
                    <a:gd name="T6" fmla="*/ 0 w 74"/>
                    <a:gd name="T7" fmla="*/ 0 h 1444"/>
                    <a:gd name="T8" fmla="*/ 0 w 74"/>
                    <a:gd name="T9" fmla="*/ 0 h 14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4"/>
                    <a:gd name="T16" fmla="*/ 0 h 1444"/>
                    <a:gd name="T17" fmla="*/ 74 w 74"/>
                    <a:gd name="T18" fmla="*/ 1444 h 14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4" h="1444">
                      <a:moveTo>
                        <a:pt x="0" y="1401"/>
                      </a:moveTo>
                      <a:lnTo>
                        <a:pt x="74" y="1444"/>
                      </a:lnTo>
                      <a:lnTo>
                        <a:pt x="74" y="16"/>
                      </a:lnTo>
                      <a:lnTo>
                        <a:pt x="0" y="0"/>
                      </a:lnTo>
                      <a:lnTo>
                        <a:pt x="0" y="1401"/>
                      </a:lnTo>
                      <a:close/>
                    </a:path>
                  </a:pathLst>
                </a:custGeom>
                <a:solidFill>
                  <a:srgbClr val="977F6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0" name="Freeform 57"/>
                <p:cNvSpPr>
                  <a:spLocks/>
                </p:cNvSpPr>
                <p:nvPr/>
              </p:nvSpPr>
              <p:spPr bwMode="auto">
                <a:xfrm>
                  <a:off x="1531" y="2224"/>
                  <a:ext cx="14" cy="298"/>
                </a:xfrm>
                <a:custGeom>
                  <a:avLst/>
                  <a:gdLst>
                    <a:gd name="T0" fmla="*/ 0 w 74"/>
                    <a:gd name="T1" fmla="*/ 0 h 1488"/>
                    <a:gd name="T2" fmla="*/ 0 w 74"/>
                    <a:gd name="T3" fmla="*/ 0 h 1488"/>
                    <a:gd name="T4" fmla="*/ 0 w 74"/>
                    <a:gd name="T5" fmla="*/ 0 h 1488"/>
                    <a:gd name="T6" fmla="*/ 0 w 74"/>
                    <a:gd name="T7" fmla="*/ 0 h 1488"/>
                    <a:gd name="T8" fmla="*/ 0 w 74"/>
                    <a:gd name="T9" fmla="*/ 0 h 14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4"/>
                    <a:gd name="T16" fmla="*/ 0 h 1488"/>
                    <a:gd name="T17" fmla="*/ 74 w 74"/>
                    <a:gd name="T18" fmla="*/ 1488 h 14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4" h="1488">
                      <a:moveTo>
                        <a:pt x="0" y="1442"/>
                      </a:moveTo>
                      <a:lnTo>
                        <a:pt x="74" y="1488"/>
                      </a:lnTo>
                      <a:lnTo>
                        <a:pt x="74" y="45"/>
                      </a:lnTo>
                      <a:lnTo>
                        <a:pt x="0" y="0"/>
                      </a:lnTo>
                      <a:lnTo>
                        <a:pt x="0" y="1442"/>
                      </a:lnTo>
                      <a:close/>
                    </a:path>
                  </a:pathLst>
                </a:custGeom>
                <a:solidFill>
                  <a:srgbClr val="977F6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1" name="Freeform 58"/>
                <p:cNvSpPr>
                  <a:spLocks/>
                </p:cNvSpPr>
                <p:nvPr/>
              </p:nvSpPr>
              <p:spPr bwMode="auto">
                <a:xfrm>
                  <a:off x="1578" y="1504"/>
                  <a:ext cx="15" cy="1035"/>
                </a:xfrm>
                <a:custGeom>
                  <a:avLst/>
                  <a:gdLst>
                    <a:gd name="T0" fmla="*/ 0 w 75"/>
                    <a:gd name="T1" fmla="*/ 0 h 5176"/>
                    <a:gd name="T2" fmla="*/ 0 w 75"/>
                    <a:gd name="T3" fmla="*/ 0 h 5176"/>
                    <a:gd name="T4" fmla="*/ 0 w 75"/>
                    <a:gd name="T5" fmla="*/ 0 h 5176"/>
                    <a:gd name="T6" fmla="*/ 0 w 75"/>
                    <a:gd name="T7" fmla="*/ 0 h 5176"/>
                    <a:gd name="T8" fmla="*/ 0 w 75"/>
                    <a:gd name="T9" fmla="*/ 0 h 51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5"/>
                    <a:gd name="T16" fmla="*/ 0 h 5176"/>
                    <a:gd name="T17" fmla="*/ 75 w 75"/>
                    <a:gd name="T18" fmla="*/ 5176 h 517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5" h="5176">
                      <a:moveTo>
                        <a:pt x="0" y="5131"/>
                      </a:moveTo>
                      <a:lnTo>
                        <a:pt x="75" y="5176"/>
                      </a:lnTo>
                      <a:lnTo>
                        <a:pt x="75" y="114"/>
                      </a:lnTo>
                      <a:lnTo>
                        <a:pt x="0" y="0"/>
                      </a:lnTo>
                      <a:lnTo>
                        <a:pt x="0" y="5131"/>
                      </a:lnTo>
                      <a:close/>
                    </a:path>
                  </a:pathLst>
                </a:custGeom>
                <a:solidFill>
                  <a:srgbClr val="977F6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2" name="Freeform 59"/>
                <p:cNvSpPr>
                  <a:spLocks/>
                </p:cNvSpPr>
                <p:nvPr/>
              </p:nvSpPr>
              <p:spPr bwMode="auto">
                <a:xfrm>
                  <a:off x="1623" y="1518"/>
                  <a:ext cx="15" cy="1053"/>
                </a:xfrm>
                <a:custGeom>
                  <a:avLst/>
                  <a:gdLst>
                    <a:gd name="T0" fmla="*/ 0 w 75"/>
                    <a:gd name="T1" fmla="*/ 0 h 5264"/>
                    <a:gd name="T2" fmla="*/ 0 w 75"/>
                    <a:gd name="T3" fmla="*/ 0 h 5264"/>
                    <a:gd name="T4" fmla="*/ 0 w 75"/>
                    <a:gd name="T5" fmla="*/ 0 h 5264"/>
                    <a:gd name="T6" fmla="*/ 0 w 75"/>
                    <a:gd name="T7" fmla="*/ 0 h 5264"/>
                    <a:gd name="T8" fmla="*/ 0 w 75"/>
                    <a:gd name="T9" fmla="*/ 0 h 526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5"/>
                    <a:gd name="T16" fmla="*/ 0 h 5264"/>
                    <a:gd name="T17" fmla="*/ 75 w 75"/>
                    <a:gd name="T18" fmla="*/ 5264 h 526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5" h="5264">
                      <a:moveTo>
                        <a:pt x="75" y="0"/>
                      </a:moveTo>
                      <a:lnTo>
                        <a:pt x="0" y="0"/>
                      </a:lnTo>
                      <a:lnTo>
                        <a:pt x="0" y="5222"/>
                      </a:lnTo>
                      <a:lnTo>
                        <a:pt x="75" y="5264"/>
                      </a:lnTo>
                      <a:lnTo>
                        <a:pt x="75" y="0"/>
                      </a:lnTo>
                      <a:close/>
                    </a:path>
                  </a:pathLst>
                </a:custGeom>
                <a:solidFill>
                  <a:srgbClr val="977F6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3" name="Freeform 60"/>
                <p:cNvSpPr>
                  <a:spLocks/>
                </p:cNvSpPr>
                <p:nvPr/>
              </p:nvSpPr>
              <p:spPr bwMode="auto">
                <a:xfrm>
                  <a:off x="1671" y="1518"/>
                  <a:ext cx="12" cy="1082"/>
                </a:xfrm>
                <a:custGeom>
                  <a:avLst/>
                  <a:gdLst>
                    <a:gd name="T0" fmla="*/ 0 w 61"/>
                    <a:gd name="T1" fmla="*/ 0 h 5409"/>
                    <a:gd name="T2" fmla="*/ 0 w 61"/>
                    <a:gd name="T3" fmla="*/ 0 h 5409"/>
                    <a:gd name="T4" fmla="*/ 0 w 61"/>
                    <a:gd name="T5" fmla="*/ 0 h 5409"/>
                    <a:gd name="T6" fmla="*/ 0 w 61"/>
                    <a:gd name="T7" fmla="*/ 0 h 5409"/>
                    <a:gd name="T8" fmla="*/ 0 w 61"/>
                    <a:gd name="T9" fmla="*/ 0 h 540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1"/>
                    <a:gd name="T16" fmla="*/ 0 h 5409"/>
                    <a:gd name="T17" fmla="*/ 61 w 61"/>
                    <a:gd name="T18" fmla="*/ 5409 h 540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1" h="5409">
                      <a:moveTo>
                        <a:pt x="61" y="0"/>
                      </a:moveTo>
                      <a:lnTo>
                        <a:pt x="0" y="0"/>
                      </a:lnTo>
                      <a:lnTo>
                        <a:pt x="0" y="5382"/>
                      </a:lnTo>
                      <a:lnTo>
                        <a:pt x="61" y="5409"/>
                      </a:lnTo>
                      <a:lnTo>
                        <a:pt x="61" y="0"/>
                      </a:lnTo>
                      <a:close/>
                    </a:path>
                  </a:pathLst>
                </a:custGeom>
                <a:solidFill>
                  <a:srgbClr val="977F6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4" name="Freeform 61"/>
                <p:cNvSpPr>
                  <a:spLocks/>
                </p:cNvSpPr>
                <p:nvPr/>
              </p:nvSpPr>
              <p:spPr bwMode="auto">
                <a:xfrm>
                  <a:off x="1716" y="1518"/>
                  <a:ext cx="14" cy="1109"/>
                </a:xfrm>
                <a:custGeom>
                  <a:avLst/>
                  <a:gdLst>
                    <a:gd name="T0" fmla="*/ 0 w 68"/>
                    <a:gd name="T1" fmla="*/ 0 h 5542"/>
                    <a:gd name="T2" fmla="*/ 0 w 68"/>
                    <a:gd name="T3" fmla="*/ 0 h 5542"/>
                    <a:gd name="T4" fmla="*/ 0 w 68"/>
                    <a:gd name="T5" fmla="*/ 0 h 5542"/>
                    <a:gd name="T6" fmla="*/ 0 w 68"/>
                    <a:gd name="T7" fmla="*/ 0 h 5542"/>
                    <a:gd name="T8" fmla="*/ 0 w 68"/>
                    <a:gd name="T9" fmla="*/ 0 h 554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8"/>
                    <a:gd name="T16" fmla="*/ 0 h 5542"/>
                    <a:gd name="T17" fmla="*/ 68 w 68"/>
                    <a:gd name="T18" fmla="*/ 5542 h 554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8" h="5542">
                      <a:moveTo>
                        <a:pt x="68" y="42"/>
                      </a:moveTo>
                      <a:lnTo>
                        <a:pt x="0" y="0"/>
                      </a:lnTo>
                      <a:lnTo>
                        <a:pt x="0" y="5496"/>
                      </a:lnTo>
                      <a:lnTo>
                        <a:pt x="68" y="5542"/>
                      </a:lnTo>
                      <a:lnTo>
                        <a:pt x="68" y="42"/>
                      </a:lnTo>
                      <a:close/>
                    </a:path>
                  </a:pathLst>
                </a:custGeom>
                <a:solidFill>
                  <a:srgbClr val="977F6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5" name="Freeform 62"/>
                <p:cNvSpPr>
                  <a:spLocks/>
                </p:cNvSpPr>
                <p:nvPr/>
              </p:nvSpPr>
              <p:spPr bwMode="auto">
                <a:xfrm>
                  <a:off x="1446" y="2238"/>
                  <a:ext cx="332" cy="170"/>
                </a:xfrm>
                <a:custGeom>
                  <a:avLst/>
                  <a:gdLst>
                    <a:gd name="T0" fmla="*/ 0 w 1663"/>
                    <a:gd name="T1" fmla="*/ 0 h 846"/>
                    <a:gd name="T2" fmla="*/ 0 w 1663"/>
                    <a:gd name="T3" fmla="*/ 0 h 846"/>
                    <a:gd name="T4" fmla="*/ 0 w 1663"/>
                    <a:gd name="T5" fmla="*/ 0 h 846"/>
                    <a:gd name="T6" fmla="*/ 0 w 1663"/>
                    <a:gd name="T7" fmla="*/ 0 h 846"/>
                    <a:gd name="T8" fmla="*/ 0 w 1663"/>
                    <a:gd name="T9" fmla="*/ 0 h 84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63"/>
                    <a:gd name="T16" fmla="*/ 0 h 846"/>
                    <a:gd name="T17" fmla="*/ 1663 w 1663"/>
                    <a:gd name="T18" fmla="*/ 846 h 84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63" h="846">
                      <a:moveTo>
                        <a:pt x="0" y="0"/>
                      </a:moveTo>
                      <a:lnTo>
                        <a:pt x="0" y="134"/>
                      </a:lnTo>
                      <a:lnTo>
                        <a:pt x="1663" y="846"/>
                      </a:lnTo>
                      <a:lnTo>
                        <a:pt x="1649" y="71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977F6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6" name="Freeform 63"/>
                <p:cNvSpPr>
                  <a:spLocks/>
                </p:cNvSpPr>
                <p:nvPr/>
              </p:nvSpPr>
              <p:spPr bwMode="auto">
                <a:xfrm>
                  <a:off x="1449" y="2309"/>
                  <a:ext cx="331" cy="178"/>
                </a:xfrm>
                <a:custGeom>
                  <a:avLst/>
                  <a:gdLst>
                    <a:gd name="T0" fmla="*/ 0 w 1656"/>
                    <a:gd name="T1" fmla="*/ 0 h 890"/>
                    <a:gd name="T2" fmla="*/ 0 w 1656"/>
                    <a:gd name="T3" fmla="*/ 0 h 890"/>
                    <a:gd name="T4" fmla="*/ 0 w 1656"/>
                    <a:gd name="T5" fmla="*/ 0 h 890"/>
                    <a:gd name="T6" fmla="*/ 0 w 1656"/>
                    <a:gd name="T7" fmla="*/ 0 h 890"/>
                    <a:gd name="T8" fmla="*/ 0 w 1656"/>
                    <a:gd name="T9" fmla="*/ 0 h 89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56"/>
                    <a:gd name="T16" fmla="*/ 0 h 890"/>
                    <a:gd name="T17" fmla="*/ 1656 w 1656"/>
                    <a:gd name="T18" fmla="*/ 890 h 89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56" h="890">
                      <a:moveTo>
                        <a:pt x="0" y="0"/>
                      </a:moveTo>
                      <a:lnTo>
                        <a:pt x="0" y="132"/>
                      </a:lnTo>
                      <a:lnTo>
                        <a:pt x="1656" y="890"/>
                      </a:lnTo>
                      <a:lnTo>
                        <a:pt x="1656" y="75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977F6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7" name="Freeform 64"/>
                <p:cNvSpPr>
                  <a:spLocks/>
                </p:cNvSpPr>
                <p:nvPr/>
              </p:nvSpPr>
              <p:spPr bwMode="auto">
                <a:xfrm>
                  <a:off x="1446" y="2382"/>
                  <a:ext cx="332" cy="183"/>
                </a:xfrm>
                <a:custGeom>
                  <a:avLst/>
                  <a:gdLst>
                    <a:gd name="T0" fmla="*/ 0 w 1663"/>
                    <a:gd name="T1" fmla="*/ 0 h 917"/>
                    <a:gd name="T2" fmla="*/ 0 w 1663"/>
                    <a:gd name="T3" fmla="*/ 0 h 917"/>
                    <a:gd name="T4" fmla="*/ 0 w 1663"/>
                    <a:gd name="T5" fmla="*/ 0 h 917"/>
                    <a:gd name="T6" fmla="*/ 0 w 1663"/>
                    <a:gd name="T7" fmla="*/ 0 h 917"/>
                    <a:gd name="T8" fmla="*/ 0 w 1663"/>
                    <a:gd name="T9" fmla="*/ 0 h 91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63"/>
                    <a:gd name="T16" fmla="*/ 0 h 917"/>
                    <a:gd name="T17" fmla="*/ 1663 w 1663"/>
                    <a:gd name="T18" fmla="*/ 917 h 91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63" h="917">
                      <a:moveTo>
                        <a:pt x="0" y="0"/>
                      </a:moveTo>
                      <a:lnTo>
                        <a:pt x="0" y="130"/>
                      </a:lnTo>
                      <a:lnTo>
                        <a:pt x="1663" y="917"/>
                      </a:lnTo>
                      <a:lnTo>
                        <a:pt x="1663" y="78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977F6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8" name="Freeform 65"/>
                <p:cNvSpPr>
                  <a:spLocks/>
                </p:cNvSpPr>
                <p:nvPr/>
              </p:nvSpPr>
              <p:spPr bwMode="auto">
                <a:xfrm>
                  <a:off x="1539" y="2216"/>
                  <a:ext cx="239" cy="110"/>
                </a:xfrm>
                <a:custGeom>
                  <a:avLst/>
                  <a:gdLst>
                    <a:gd name="T0" fmla="*/ 0 w 1198"/>
                    <a:gd name="T1" fmla="*/ 0 h 552"/>
                    <a:gd name="T2" fmla="*/ 0 w 1198"/>
                    <a:gd name="T3" fmla="*/ 0 h 552"/>
                    <a:gd name="T4" fmla="*/ 0 w 1198"/>
                    <a:gd name="T5" fmla="*/ 0 h 552"/>
                    <a:gd name="T6" fmla="*/ 0 w 1198"/>
                    <a:gd name="T7" fmla="*/ 0 h 552"/>
                    <a:gd name="T8" fmla="*/ 0 w 1198"/>
                    <a:gd name="T9" fmla="*/ 0 h 55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98"/>
                    <a:gd name="T16" fmla="*/ 0 h 552"/>
                    <a:gd name="T17" fmla="*/ 1198 w 1198"/>
                    <a:gd name="T18" fmla="*/ 552 h 55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98" h="552">
                      <a:moveTo>
                        <a:pt x="13" y="0"/>
                      </a:moveTo>
                      <a:lnTo>
                        <a:pt x="0" y="100"/>
                      </a:lnTo>
                      <a:lnTo>
                        <a:pt x="1198" y="552"/>
                      </a:lnTo>
                      <a:lnTo>
                        <a:pt x="1198" y="423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977F6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9" name="Freeform 66"/>
                <p:cNvSpPr>
                  <a:spLocks/>
                </p:cNvSpPr>
                <p:nvPr/>
              </p:nvSpPr>
              <p:spPr bwMode="auto">
                <a:xfrm>
                  <a:off x="1541" y="2137"/>
                  <a:ext cx="239" cy="114"/>
                </a:xfrm>
                <a:custGeom>
                  <a:avLst/>
                  <a:gdLst>
                    <a:gd name="T0" fmla="*/ 0 w 1192"/>
                    <a:gd name="T1" fmla="*/ 0 h 571"/>
                    <a:gd name="T2" fmla="*/ 0 w 1192"/>
                    <a:gd name="T3" fmla="*/ 0 h 571"/>
                    <a:gd name="T4" fmla="*/ 0 w 1192"/>
                    <a:gd name="T5" fmla="*/ 0 h 571"/>
                    <a:gd name="T6" fmla="*/ 0 w 1192"/>
                    <a:gd name="T7" fmla="*/ 0 h 571"/>
                    <a:gd name="T8" fmla="*/ 0 w 1192"/>
                    <a:gd name="T9" fmla="*/ 0 h 57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92"/>
                    <a:gd name="T16" fmla="*/ 0 h 571"/>
                    <a:gd name="T17" fmla="*/ 1192 w 1192"/>
                    <a:gd name="T18" fmla="*/ 571 h 57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92" h="571">
                      <a:moveTo>
                        <a:pt x="7" y="0"/>
                      </a:moveTo>
                      <a:lnTo>
                        <a:pt x="0" y="117"/>
                      </a:lnTo>
                      <a:lnTo>
                        <a:pt x="1192" y="571"/>
                      </a:lnTo>
                      <a:lnTo>
                        <a:pt x="1192" y="438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977F6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0" name="Freeform 67"/>
                <p:cNvSpPr>
                  <a:spLocks/>
                </p:cNvSpPr>
                <p:nvPr/>
              </p:nvSpPr>
              <p:spPr bwMode="auto">
                <a:xfrm>
                  <a:off x="1543" y="2076"/>
                  <a:ext cx="239" cy="89"/>
                </a:xfrm>
                <a:custGeom>
                  <a:avLst/>
                  <a:gdLst>
                    <a:gd name="T0" fmla="*/ 0 w 1198"/>
                    <a:gd name="T1" fmla="*/ 0 h 449"/>
                    <a:gd name="T2" fmla="*/ 0 w 1198"/>
                    <a:gd name="T3" fmla="*/ 0 h 449"/>
                    <a:gd name="T4" fmla="*/ 0 w 1198"/>
                    <a:gd name="T5" fmla="*/ 0 h 449"/>
                    <a:gd name="T6" fmla="*/ 0 w 1198"/>
                    <a:gd name="T7" fmla="*/ 0 h 449"/>
                    <a:gd name="T8" fmla="*/ 0 w 1198"/>
                    <a:gd name="T9" fmla="*/ 0 h 4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98"/>
                    <a:gd name="T16" fmla="*/ 0 h 449"/>
                    <a:gd name="T17" fmla="*/ 1198 w 1198"/>
                    <a:gd name="T18" fmla="*/ 449 h 44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98" h="449">
                      <a:moveTo>
                        <a:pt x="13" y="0"/>
                      </a:moveTo>
                      <a:lnTo>
                        <a:pt x="0" y="88"/>
                      </a:lnTo>
                      <a:lnTo>
                        <a:pt x="1198" y="449"/>
                      </a:lnTo>
                      <a:lnTo>
                        <a:pt x="1198" y="335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977F6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1" name="Freeform 68"/>
                <p:cNvSpPr>
                  <a:spLocks/>
                </p:cNvSpPr>
                <p:nvPr/>
              </p:nvSpPr>
              <p:spPr bwMode="auto">
                <a:xfrm>
                  <a:off x="1541" y="2006"/>
                  <a:ext cx="239" cy="81"/>
                </a:xfrm>
                <a:custGeom>
                  <a:avLst/>
                  <a:gdLst>
                    <a:gd name="T0" fmla="*/ 0 w 1192"/>
                    <a:gd name="T1" fmla="*/ 0 h 407"/>
                    <a:gd name="T2" fmla="*/ 0 w 1192"/>
                    <a:gd name="T3" fmla="*/ 0 h 407"/>
                    <a:gd name="T4" fmla="*/ 0 w 1192"/>
                    <a:gd name="T5" fmla="*/ 0 h 407"/>
                    <a:gd name="T6" fmla="*/ 0 w 1192"/>
                    <a:gd name="T7" fmla="*/ 0 h 407"/>
                    <a:gd name="T8" fmla="*/ 0 w 1192"/>
                    <a:gd name="T9" fmla="*/ 0 h 407"/>
                    <a:gd name="T10" fmla="*/ 0 w 1192"/>
                    <a:gd name="T11" fmla="*/ 0 h 40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192"/>
                    <a:gd name="T19" fmla="*/ 0 h 407"/>
                    <a:gd name="T20" fmla="*/ 1192 w 1192"/>
                    <a:gd name="T21" fmla="*/ 407 h 407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192" h="407">
                      <a:moveTo>
                        <a:pt x="1192" y="407"/>
                      </a:moveTo>
                      <a:lnTo>
                        <a:pt x="1192" y="305"/>
                      </a:lnTo>
                      <a:lnTo>
                        <a:pt x="7" y="0"/>
                      </a:lnTo>
                      <a:lnTo>
                        <a:pt x="0" y="12"/>
                      </a:lnTo>
                      <a:lnTo>
                        <a:pt x="0" y="100"/>
                      </a:lnTo>
                      <a:lnTo>
                        <a:pt x="1192" y="407"/>
                      </a:lnTo>
                      <a:close/>
                    </a:path>
                  </a:pathLst>
                </a:custGeom>
                <a:solidFill>
                  <a:srgbClr val="977F6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2" name="Freeform 69"/>
                <p:cNvSpPr>
                  <a:spLocks/>
                </p:cNvSpPr>
                <p:nvPr/>
              </p:nvSpPr>
              <p:spPr bwMode="auto">
                <a:xfrm>
                  <a:off x="1541" y="1941"/>
                  <a:ext cx="237" cy="67"/>
                </a:xfrm>
                <a:custGeom>
                  <a:avLst/>
                  <a:gdLst>
                    <a:gd name="T0" fmla="*/ 0 w 1185"/>
                    <a:gd name="T1" fmla="*/ 0 h 335"/>
                    <a:gd name="T2" fmla="*/ 0 w 1185"/>
                    <a:gd name="T3" fmla="*/ 0 h 335"/>
                    <a:gd name="T4" fmla="*/ 0 w 1185"/>
                    <a:gd name="T5" fmla="*/ 0 h 335"/>
                    <a:gd name="T6" fmla="*/ 0 w 1185"/>
                    <a:gd name="T7" fmla="*/ 0 h 335"/>
                    <a:gd name="T8" fmla="*/ 0 w 1185"/>
                    <a:gd name="T9" fmla="*/ 0 h 33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85"/>
                    <a:gd name="T16" fmla="*/ 0 h 335"/>
                    <a:gd name="T17" fmla="*/ 1185 w 1185"/>
                    <a:gd name="T18" fmla="*/ 335 h 33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85" h="335">
                      <a:moveTo>
                        <a:pt x="1171" y="335"/>
                      </a:moveTo>
                      <a:lnTo>
                        <a:pt x="1185" y="205"/>
                      </a:lnTo>
                      <a:lnTo>
                        <a:pt x="0" y="0"/>
                      </a:lnTo>
                      <a:lnTo>
                        <a:pt x="0" y="87"/>
                      </a:lnTo>
                      <a:lnTo>
                        <a:pt x="1171" y="335"/>
                      </a:lnTo>
                      <a:close/>
                    </a:path>
                  </a:pathLst>
                </a:custGeom>
                <a:solidFill>
                  <a:srgbClr val="977F6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3" name="Freeform 70"/>
                <p:cNvSpPr>
                  <a:spLocks/>
                </p:cNvSpPr>
                <p:nvPr/>
              </p:nvSpPr>
              <p:spPr bwMode="auto">
                <a:xfrm>
                  <a:off x="1541" y="1874"/>
                  <a:ext cx="237" cy="59"/>
                </a:xfrm>
                <a:custGeom>
                  <a:avLst/>
                  <a:gdLst>
                    <a:gd name="T0" fmla="*/ 0 w 1185"/>
                    <a:gd name="T1" fmla="*/ 0 h 293"/>
                    <a:gd name="T2" fmla="*/ 0 w 1185"/>
                    <a:gd name="T3" fmla="*/ 0 h 293"/>
                    <a:gd name="T4" fmla="*/ 0 w 1185"/>
                    <a:gd name="T5" fmla="*/ 0 h 293"/>
                    <a:gd name="T6" fmla="*/ 0 w 1185"/>
                    <a:gd name="T7" fmla="*/ 0 h 293"/>
                    <a:gd name="T8" fmla="*/ 0 w 1185"/>
                    <a:gd name="T9" fmla="*/ 0 h 29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85"/>
                    <a:gd name="T16" fmla="*/ 0 h 293"/>
                    <a:gd name="T17" fmla="*/ 1185 w 1185"/>
                    <a:gd name="T18" fmla="*/ 293 h 29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85" h="293">
                      <a:moveTo>
                        <a:pt x="1165" y="293"/>
                      </a:moveTo>
                      <a:lnTo>
                        <a:pt x="1185" y="160"/>
                      </a:lnTo>
                      <a:lnTo>
                        <a:pt x="0" y="0"/>
                      </a:lnTo>
                      <a:lnTo>
                        <a:pt x="0" y="102"/>
                      </a:lnTo>
                      <a:lnTo>
                        <a:pt x="1165" y="293"/>
                      </a:lnTo>
                      <a:close/>
                    </a:path>
                  </a:pathLst>
                </a:custGeom>
                <a:solidFill>
                  <a:srgbClr val="977F6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4" name="Freeform 71"/>
                <p:cNvSpPr>
                  <a:spLocks/>
                </p:cNvSpPr>
                <p:nvPr/>
              </p:nvSpPr>
              <p:spPr bwMode="auto">
                <a:xfrm>
                  <a:off x="1539" y="1807"/>
                  <a:ext cx="239" cy="50"/>
                </a:xfrm>
                <a:custGeom>
                  <a:avLst/>
                  <a:gdLst>
                    <a:gd name="T0" fmla="*/ 0 w 1198"/>
                    <a:gd name="T1" fmla="*/ 0 h 248"/>
                    <a:gd name="T2" fmla="*/ 0 w 1198"/>
                    <a:gd name="T3" fmla="*/ 0 h 248"/>
                    <a:gd name="T4" fmla="*/ 0 w 1198"/>
                    <a:gd name="T5" fmla="*/ 0 h 248"/>
                    <a:gd name="T6" fmla="*/ 0 w 1198"/>
                    <a:gd name="T7" fmla="*/ 0 h 248"/>
                    <a:gd name="T8" fmla="*/ 0 w 1198"/>
                    <a:gd name="T9" fmla="*/ 0 h 2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98"/>
                    <a:gd name="T16" fmla="*/ 0 h 248"/>
                    <a:gd name="T17" fmla="*/ 1198 w 1198"/>
                    <a:gd name="T18" fmla="*/ 248 h 2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98" h="248">
                      <a:moveTo>
                        <a:pt x="1178" y="248"/>
                      </a:moveTo>
                      <a:lnTo>
                        <a:pt x="1198" y="132"/>
                      </a:lnTo>
                      <a:lnTo>
                        <a:pt x="0" y="0"/>
                      </a:lnTo>
                      <a:lnTo>
                        <a:pt x="0" y="117"/>
                      </a:lnTo>
                      <a:lnTo>
                        <a:pt x="1178" y="248"/>
                      </a:lnTo>
                      <a:close/>
                    </a:path>
                  </a:pathLst>
                </a:custGeom>
                <a:solidFill>
                  <a:srgbClr val="977F6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5" name="Freeform 72"/>
                <p:cNvSpPr>
                  <a:spLocks/>
                </p:cNvSpPr>
                <p:nvPr/>
              </p:nvSpPr>
              <p:spPr bwMode="auto">
                <a:xfrm>
                  <a:off x="1535" y="1743"/>
                  <a:ext cx="239" cy="46"/>
                </a:xfrm>
                <a:custGeom>
                  <a:avLst/>
                  <a:gdLst>
                    <a:gd name="T0" fmla="*/ 0 w 1199"/>
                    <a:gd name="T1" fmla="*/ 0 h 232"/>
                    <a:gd name="T2" fmla="*/ 0 w 1199"/>
                    <a:gd name="T3" fmla="*/ 0 h 232"/>
                    <a:gd name="T4" fmla="*/ 0 w 1199"/>
                    <a:gd name="T5" fmla="*/ 0 h 232"/>
                    <a:gd name="T6" fmla="*/ 0 w 1199"/>
                    <a:gd name="T7" fmla="*/ 0 h 232"/>
                    <a:gd name="T8" fmla="*/ 0 w 1199"/>
                    <a:gd name="T9" fmla="*/ 0 h 2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99"/>
                    <a:gd name="T16" fmla="*/ 0 h 232"/>
                    <a:gd name="T17" fmla="*/ 1199 w 1199"/>
                    <a:gd name="T18" fmla="*/ 232 h 23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99" h="232">
                      <a:moveTo>
                        <a:pt x="1199" y="232"/>
                      </a:moveTo>
                      <a:lnTo>
                        <a:pt x="1199" y="114"/>
                      </a:lnTo>
                      <a:lnTo>
                        <a:pt x="0" y="0"/>
                      </a:lnTo>
                      <a:lnTo>
                        <a:pt x="7" y="103"/>
                      </a:lnTo>
                      <a:lnTo>
                        <a:pt x="1199" y="232"/>
                      </a:lnTo>
                      <a:close/>
                    </a:path>
                  </a:pathLst>
                </a:custGeom>
                <a:solidFill>
                  <a:srgbClr val="977F6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6" name="Freeform 73"/>
                <p:cNvSpPr>
                  <a:spLocks/>
                </p:cNvSpPr>
                <p:nvPr/>
              </p:nvSpPr>
              <p:spPr bwMode="auto">
                <a:xfrm>
                  <a:off x="1537" y="1676"/>
                  <a:ext cx="237" cy="43"/>
                </a:xfrm>
                <a:custGeom>
                  <a:avLst/>
                  <a:gdLst>
                    <a:gd name="T0" fmla="*/ 0 w 1185"/>
                    <a:gd name="T1" fmla="*/ 0 h 217"/>
                    <a:gd name="T2" fmla="*/ 0 w 1185"/>
                    <a:gd name="T3" fmla="*/ 0 h 217"/>
                    <a:gd name="T4" fmla="*/ 0 w 1185"/>
                    <a:gd name="T5" fmla="*/ 0 h 217"/>
                    <a:gd name="T6" fmla="*/ 0 w 1185"/>
                    <a:gd name="T7" fmla="*/ 0 h 217"/>
                    <a:gd name="T8" fmla="*/ 0 w 1185"/>
                    <a:gd name="T9" fmla="*/ 0 h 21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85"/>
                    <a:gd name="T16" fmla="*/ 0 h 217"/>
                    <a:gd name="T17" fmla="*/ 1185 w 1185"/>
                    <a:gd name="T18" fmla="*/ 217 h 21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85" h="217">
                      <a:moveTo>
                        <a:pt x="1185" y="217"/>
                      </a:moveTo>
                      <a:lnTo>
                        <a:pt x="1185" y="88"/>
                      </a:lnTo>
                      <a:lnTo>
                        <a:pt x="0" y="0"/>
                      </a:lnTo>
                      <a:lnTo>
                        <a:pt x="0" y="130"/>
                      </a:lnTo>
                      <a:lnTo>
                        <a:pt x="1185" y="217"/>
                      </a:lnTo>
                      <a:close/>
                    </a:path>
                  </a:pathLst>
                </a:custGeom>
                <a:solidFill>
                  <a:srgbClr val="977F6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7" name="Freeform 74"/>
                <p:cNvSpPr>
                  <a:spLocks/>
                </p:cNvSpPr>
                <p:nvPr/>
              </p:nvSpPr>
              <p:spPr bwMode="auto">
                <a:xfrm>
                  <a:off x="1535" y="1618"/>
                  <a:ext cx="235" cy="34"/>
                </a:xfrm>
                <a:custGeom>
                  <a:avLst/>
                  <a:gdLst>
                    <a:gd name="T0" fmla="*/ 0 w 1178"/>
                    <a:gd name="T1" fmla="*/ 0 h 174"/>
                    <a:gd name="T2" fmla="*/ 0 w 1178"/>
                    <a:gd name="T3" fmla="*/ 0 h 174"/>
                    <a:gd name="T4" fmla="*/ 0 w 1178"/>
                    <a:gd name="T5" fmla="*/ 0 h 174"/>
                    <a:gd name="T6" fmla="*/ 0 w 1178"/>
                    <a:gd name="T7" fmla="*/ 0 h 174"/>
                    <a:gd name="T8" fmla="*/ 0 w 1178"/>
                    <a:gd name="T9" fmla="*/ 0 h 17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78"/>
                    <a:gd name="T16" fmla="*/ 0 h 174"/>
                    <a:gd name="T17" fmla="*/ 1178 w 1178"/>
                    <a:gd name="T18" fmla="*/ 174 h 17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78" h="174">
                      <a:moveTo>
                        <a:pt x="1178" y="174"/>
                      </a:moveTo>
                      <a:lnTo>
                        <a:pt x="1178" y="71"/>
                      </a:lnTo>
                      <a:lnTo>
                        <a:pt x="0" y="0"/>
                      </a:lnTo>
                      <a:lnTo>
                        <a:pt x="0" y="102"/>
                      </a:lnTo>
                      <a:lnTo>
                        <a:pt x="1178" y="174"/>
                      </a:lnTo>
                      <a:close/>
                    </a:path>
                  </a:pathLst>
                </a:custGeom>
                <a:solidFill>
                  <a:srgbClr val="977F6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8" name="Freeform 75"/>
                <p:cNvSpPr>
                  <a:spLocks/>
                </p:cNvSpPr>
                <p:nvPr/>
              </p:nvSpPr>
              <p:spPr bwMode="auto">
                <a:xfrm>
                  <a:off x="1595" y="1372"/>
                  <a:ext cx="154" cy="80"/>
                </a:xfrm>
                <a:custGeom>
                  <a:avLst/>
                  <a:gdLst>
                    <a:gd name="T0" fmla="*/ 0 w 767"/>
                    <a:gd name="T1" fmla="*/ 0 h 396"/>
                    <a:gd name="T2" fmla="*/ 0 w 767"/>
                    <a:gd name="T3" fmla="*/ 0 h 396"/>
                    <a:gd name="T4" fmla="*/ 0 w 767"/>
                    <a:gd name="T5" fmla="*/ 0 h 396"/>
                    <a:gd name="T6" fmla="*/ 0 w 767"/>
                    <a:gd name="T7" fmla="*/ 0 h 396"/>
                    <a:gd name="T8" fmla="*/ 0 w 767"/>
                    <a:gd name="T9" fmla="*/ 0 h 39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67"/>
                    <a:gd name="T16" fmla="*/ 0 h 396"/>
                    <a:gd name="T17" fmla="*/ 767 w 767"/>
                    <a:gd name="T18" fmla="*/ 396 h 39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67" h="396">
                      <a:moveTo>
                        <a:pt x="0" y="396"/>
                      </a:moveTo>
                      <a:lnTo>
                        <a:pt x="767" y="396"/>
                      </a:lnTo>
                      <a:lnTo>
                        <a:pt x="627" y="0"/>
                      </a:lnTo>
                      <a:lnTo>
                        <a:pt x="229" y="15"/>
                      </a:lnTo>
                      <a:lnTo>
                        <a:pt x="0" y="396"/>
                      </a:lnTo>
                      <a:close/>
                    </a:path>
                  </a:pathLst>
                </a:custGeom>
                <a:solidFill>
                  <a:srgbClr val="587CA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9" name="Freeform 76"/>
                <p:cNvSpPr>
                  <a:spLocks/>
                </p:cNvSpPr>
                <p:nvPr/>
              </p:nvSpPr>
              <p:spPr bwMode="auto">
                <a:xfrm>
                  <a:off x="1794" y="1627"/>
                  <a:ext cx="136" cy="970"/>
                </a:xfrm>
                <a:custGeom>
                  <a:avLst/>
                  <a:gdLst>
                    <a:gd name="T0" fmla="*/ 0 w 680"/>
                    <a:gd name="T1" fmla="*/ 0 h 4853"/>
                    <a:gd name="T2" fmla="*/ 0 w 680"/>
                    <a:gd name="T3" fmla="*/ 0 h 4853"/>
                    <a:gd name="T4" fmla="*/ 0 w 680"/>
                    <a:gd name="T5" fmla="*/ 0 h 4853"/>
                    <a:gd name="T6" fmla="*/ 0 w 680"/>
                    <a:gd name="T7" fmla="*/ 0 h 4853"/>
                    <a:gd name="T8" fmla="*/ 0 w 680"/>
                    <a:gd name="T9" fmla="*/ 0 h 485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80"/>
                    <a:gd name="T16" fmla="*/ 0 h 4853"/>
                    <a:gd name="T17" fmla="*/ 680 w 680"/>
                    <a:gd name="T18" fmla="*/ 4853 h 485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80" h="4853">
                      <a:moveTo>
                        <a:pt x="680" y="0"/>
                      </a:moveTo>
                      <a:lnTo>
                        <a:pt x="0" y="57"/>
                      </a:lnTo>
                      <a:lnTo>
                        <a:pt x="0" y="4853"/>
                      </a:lnTo>
                      <a:lnTo>
                        <a:pt x="680" y="3745"/>
                      </a:lnTo>
                      <a:lnTo>
                        <a:pt x="680" y="0"/>
                      </a:lnTo>
                      <a:close/>
                    </a:path>
                  </a:pathLst>
                </a:custGeom>
                <a:solidFill>
                  <a:srgbClr val="10101E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0" name="Freeform 77"/>
                <p:cNvSpPr>
                  <a:spLocks/>
                </p:cNvSpPr>
                <p:nvPr/>
              </p:nvSpPr>
              <p:spPr bwMode="auto">
                <a:xfrm>
                  <a:off x="1792" y="1614"/>
                  <a:ext cx="145" cy="36"/>
                </a:xfrm>
                <a:custGeom>
                  <a:avLst/>
                  <a:gdLst>
                    <a:gd name="T0" fmla="*/ 0 w 727"/>
                    <a:gd name="T1" fmla="*/ 0 h 176"/>
                    <a:gd name="T2" fmla="*/ 0 w 727"/>
                    <a:gd name="T3" fmla="*/ 0 h 176"/>
                    <a:gd name="T4" fmla="*/ 0 w 727"/>
                    <a:gd name="T5" fmla="*/ 0 h 176"/>
                    <a:gd name="T6" fmla="*/ 0 w 727"/>
                    <a:gd name="T7" fmla="*/ 0 h 176"/>
                    <a:gd name="T8" fmla="*/ 0 w 727"/>
                    <a:gd name="T9" fmla="*/ 0 h 1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27"/>
                    <a:gd name="T16" fmla="*/ 0 h 176"/>
                    <a:gd name="T17" fmla="*/ 727 w 727"/>
                    <a:gd name="T18" fmla="*/ 176 h 17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27" h="176">
                      <a:moveTo>
                        <a:pt x="0" y="72"/>
                      </a:moveTo>
                      <a:lnTo>
                        <a:pt x="0" y="176"/>
                      </a:lnTo>
                      <a:lnTo>
                        <a:pt x="727" y="118"/>
                      </a:lnTo>
                      <a:lnTo>
                        <a:pt x="727" y="0"/>
                      </a:lnTo>
                      <a:lnTo>
                        <a:pt x="0" y="72"/>
                      </a:lnTo>
                      <a:close/>
                    </a:path>
                  </a:pathLst>
                </a:custGeom>
                <a:solidFill>
                  <a:srgbClr val="6F5A5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1" name="Freeform 78"/>
                <p:cNvSpPr>
                  <a:spLocks/>
                </p:cNvSpPr>
                <p:nvPr/>
              </p:nvSpPr>
              <p:spPr bwMode="auto">
                <a:xfrm>
                  <a:off x="1791" y="1673"/>
                  <a:ext cx="146" cy="46"/>
                </a:xfrm>
                <a:custGeom>
                  <a:avLst/>
                  <a:gdLst>
                    <a:gd name="T0" fmla="*/ 0 w 734"/>
                    <a:gd name="T1" fmla="*/ 0 h 233"/>
                    <a:gd name="T2" fmla="*/ 0 w 734"/>
                    <a:gd name="T3" fmla="*/ 0 h 233"/>
                    <a:gd name="T4" fmla="*/ 0 w 734"/>
                    <a:gd name="T5" fmla="*/ 0 h 233"/>
                    <a:gd name="T6" fmla="*/ 0 w 734"/>
                    <a:gd name="T7" fmla="*/ 0 h 233"/>
                    <a:gd name="T8" fmla="*/ 0 w 734"/>
                    <a:gd name="T9" fmla="*/ 0 h 23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34"/>
                    <a:gd name="T16" fmla="*/ 0 h 233"/>
                    <a:gd name="T17" fmla="*/ 734 w 734"/>
                    <a:gd name="T18" fmla="*/ 233 h 23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34" h="233">
                      <a:moveTo>
                        <a:pt x="0" y="104"/>
                      </a:moveTo>
                      <a:lnTo>
                        <a:pt x="0" y="233"/>
                      </a:lnTo>
                      <a:lnTo>
                        <a:pt x="734" y="89"/>
                      </a:lnTo>
                      <a:lnTo>
                        <a:pt x="734" y="0"/>
                      </a:lnTo>
                      <a:lnTo>
                        <a:pt x="0" y="104"/>
                      </a:lnTo>
                      <a:close/>
                    </a:path>
                  </a:pathLst>
                </a:custGeom>
                <a:solidFill>
                  <a:srgbClr val="6F5A5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2" name="Freeform 79"/>
                <p:cNvSpPr>
                  <a:spLocks/>
                </p:cNvSpPr>
                <p:nvPr/>
              </p:nvSpPr>
              <p:spPr bwMode="auto">
                <a:xfrm>
                  <a:off x="1791" y="1725"/>
                  <a:ext cx="146" cy="56"/>
                </a:xfrm>
                <a:custGeom>
                  <a:avLst/>
                  <a:gdLst>
                    <a:gd name="T0" fmla="*/ 0 w 734"/>
                    <a:gd name="T1" fmla="*/ 0 h 278"/>
                    <a:gd name="T2" fmla="*/ 0 w 734"/>
                    <a:gd name="T3" fmla="*/ 0 h 278"/>
                    <a:gd name="T4" fmla="*/ 0 w 734"/>
                    <a:gd name="T5" fmla="*/ 0 h 278"/>
                    <a:gd name="T6" fmla="*/ 0 w 734"/>
                    <a:gd name="T7" fmla="*/ 0 h 278"/>
                    <a:gd name="T8" fmla="*/ 0 w 734"/>
                    <a:gd name="T9" fmla="*/ 0 h 27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34"/>
                    <a:gd name="T16" fmla="*/ 0 h 278"/>
                    <a:gd name="T17" fmla="*/ 734 w 734"/>
                    <a:gd name="T18" fmla="*/ 278 h 27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34" h="278">
                      <a:moveTo>
                        <a:pt x="0" y="160"/>
                      </a:moveTo>
                      <a:lnTo>
                        <a:pt x="0" y="278"/>
                      </a:lnTo>
                      <a:lnTo>
                        <a:pt x="734" y="115"/>
                      </a:lnTo>
                      <a:lnTo>
                        <a:pt x="734" y="0"/>
                      </a:lnTo>
                      <a:lnTo>
                        <a:pt x="0" y="160"/>
                      </a:lnTo>
                      <a:close/>
                    </a:path>
                  </a:pathLst>
                </a:custGeom>
                <a:solidFill>
                  <a:srgbClr val="6F5A5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3" name="Freeform 80"/>
                <p:cNvSpPr>
                  <a:spLocks/>
                </p:cNvSpPr>
                <p:nvPr/>
              </p:nvSpPr>
              <p:spPr bwMode="auto">
                <a:xfrm>
                  <a:off x="1794" y="1778"/>
                  <a:ext cx="143" cy="70"/>
                </a:xfrm>
                <a:custGeom>
                  <a:avLst/>
                  <a:gdLst>
                    <a:gd name="T0" fmla="*/ 0 w 715"/>
                    <a:gd name="T1" fmla="*/ 0 h 349"/>
                    <a:gd name="T2" fmla="*/ 0 w 715"/>
                    <a:gd name="T3" fmla="*/ 0 h 349"/>
                    <a:gd name="T4" fmla="*/ 0 w 715"/>
                    <a:gd name="T5" fmla="*/ 0 h 349"/>
                    <a:gd name="T6" fmla="*/ 0 w 715"/>
                    <a:gd name="T7" fmla="*/ 0 h 349"/>
                    <a:gd name="T8" fmla="*/ 0 w 715"/>
                    <a:gd name="T9" fmla="*/ 0 h 3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15"/>
                    <a:gd name="T16" fmla="*/ 0 h 349"/>
                    <a:gd name="T17" fmla="*/ 715 w 715"/>
                    <a:gd name="T18" fmla="*/ 349 h 34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15" h="349">
                      <a:moveTo>
                        <a:pt x="0" y="216"/>
                      </a:moveTo>
                      <a:lnTo>
                        <a:pt x="0" y="349"/>
                      </a:lnTo>
                      <a:lnTo>
                        <a:pt x="715" y="114"/>
                      </a:lnTo>
                      <a:lnTo>
                        <a:pt x="715" y="0"/>
                      </a:lnTo>
                      <a:lnTo>
                        <a:pt x="0" y="216"/>
                      </a:lnTo>
                      <a:close/>
                    </a:path>
                  </a:pathLst>
                </a:custGeom>
                <a:solidFill>
                  <a:srgbClr val="6F5A5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4" name="Freeform 81"/>
                <p:cNvSpPr>
                  <a:spLocks/>
                </p:cNvSpPr>
                <p:nvPr/>
              </p:nvSpPr>
              <p:spPr bwMode="auto">
                <a:xfrm>
                  <a:off x="1792" y="1833"/>
                  <a:ext cx="145" cy="88"/>
                </a:xfrm>
                <a:custGeom>
                  <a:avLst/>
                  <a:gdLst>
                    <a:gd name="T0" fmla="*/ 0 w 727"/>
                    <a:gd name="T1" fmla="*/ 0 h 438"/>
                    <a:gd name="T2" fmla="*/ 0 w 727"/>
                    <a:gd name="T3" fmla="*/ 0 h 438"/>
                    <a:gd name="T4" fmla="*/ 0 w 727"/>
                    <a:gd name="T5" fmla="*/ 0 h 438"/>
                    <a:gd name="T6" fmla="*/ 0 w 727"/>
                    <a:gd name="T7" fmla="*/ 0 h 438"/>
                    <a:gd name="T8" fmla="*/ 0 w 727"/>
                    <a:gd name="T9" fmla="*/ 0 h 43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27"/>
                    <a:gd name="T16" fmla="*/ 0 h 438"/>
                    <a:gd name="T17" fmla="*/ 727 w 727"/>
                    <a:gd name="T18" fmla="*/ 438 h 43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27" h="438">
                      <a:moveTo>
                        <a:pt x="0" y="290"/>
                      </a:moveTo>
                      <a:lnTo>
                        <a:pt x="0" y="438"/>
                      </a:lnTo>
                      <a:lnTo>
                        <a:pt x="727" y="116"/>
                      </a:lnTo>
                      <a:lnTo>
                        <a:pt x="727" y="0"/>
                      </a:lnTo>
                      <a:lnTo>
                        <a:pt x="0" y="290"/>
                      </a:lnTo>
                      <a:close/>
                    </a:path>
                  </a:pathLst>
                </a:custGeom>
                <a:solidFill>
                  <a:srgbClr val="6F5A5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5" name="Freeform 82"/>
                <p:cNvSpPr>
                  <a:spLocks/>
                </p:cNvSpPr>
                <p:nvPr/>
              </p:nvSpPr>
              <p:spPr bwMode="auto">
                <a:xfrm>
                  <a:off x="1794" y="2315"/>
                  <a:ext cx="139" cy="233"/>
                </a:xfrm>
                <a:custGeom>
                  <a:avLst/>
                  <a:gdLst>
                    <a:gd name="T0" fmla="*/ 0 w 694"/>
                    <a:gd name="T1" fmla="*/ 0 h 1165"/>
                    <a:gd name="T2" fmla="*/ 0 w 694"/>
                    <a:gd name="T3" fmla="*/ 0 h 1165"/>
                    <a:gd name="T4" fmla="*/ 0 w 694"/>
                    <a:gd name="T5" fmla="*/ 0 h 1165"/>
                    <a:gd name="T6" fmla="*/ 0 w 694"/>
                    <a:gd name="T7" fmla="*/ 0 h 1165"/>
                    <a:gd name="T8" fmla="*/ 0 w 694"/>
                    <a:gd name="T9" fmla="*/ 0 h 116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94"/>
                    <a:gd name="T16" fmla="*/ 0 h 1165"/>
                    <a:gd name="T17" fmla="*/ 694 w 694"/>
                    <a:gd name="T18" fmla="*/ 1165 h 116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94" h="1165">
                      <a:moveTo>
                        <a:pt x="694" y="115"/>
                      </a:moveTo>
                      <a:lnTo>
                        <a:pt x="694" y="0"/>
                      </a:lnTo>
                      <a:lnTo>
                        <a:pt x="0" y="1050"/>
                      </a:lnTo>
                      <a:lnTo>
                        <a:pt x="0" y="1165"/>
                      </a:lnTo>
                      <a:lnTo>
                        <a:pt x="694" y="115"/>
                      </a:lnTo>
                      <a:close/>
                    </a:path>
                  </a:pathLst>
                </a:custGeom>
                <a:solidFill>
                  <a:srgbClr val="6F5A5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6" name="Freeform 83"/>
                <p:cNvSpPr>
                  <a:spLocks/>
                </p:cNvSpPr>
                <p:nvPr/>
              </p:nvSpPr>
              <p:spPr bwMode="auto">
                <a:xfrm>
                  <a:off x="1794" y="2251"/>
                  <a:ext cx="139" cy="227"/>
                </a:xfrm>
                <a:custGeom>
                  <a:avLst/>
                  <a:gdLst>
                    <a:gd name="T0" fmla="*/ 0 w 694"/>
                    <a:gd name="T1" fmla="*/ 0 h 1135"/>
                    <a:gd name="T2" fmla="*/ 0 w 694"/>
                    <a:gd name="T3" fmla="*/ 0 h 1135"/>
                    <a:gd name="T4" fmla="*/ 0 w 694"/>
                    <a:gd name="T5" fmla="*/ 0 h 1135"/>
                    <a:gd name="T6" fmla="*/ 0 w 694"/>
                    <a:gd name="T7" fmla="*/ 0 h 1135"/>
                    <a:gd name="T8" fmla="*/ 0 w 694"/>
                    <a:gd name="T9" fmla="*/ 0 h 113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94"/>
                    <a:gd name="T16" fmla="*/ 0 h 1135"/>
                    <a:gd name="T17" fmla="*/ 694 w 694"/>
                    <a:gd name="T18" fmla="*/ 1135 h 113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94" h="1135">
                      <a:moveTo>
                        <a:pt x="694" y="114"/>
                      </a:moveTo>
                      <a:lnTo>
                        <a:pt x="694" y="0"/>
                      </a:lnTo>
                      <a:lnTo>
                        <a:pt x="0" y="1004"/>
                      </a:lnTo>
                      <a:lnTo>
                        <a:pt x="0" y="1135"/>
                      </a:lnTo>
                      <a:lnTo>
                        <a:pt x="694" y="114"/>
                      </a:lnTo>
                      <a:close/>
                    </a:path>
                  </a:pathLst>
                </a:custGeom>
                <a:solidFill>
                  <a:srgbClr val="6F5A5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7" name="Freeform 84"/>
                <p:cNvSpPr>
                  <a:spLocks/>
                </p:cNvSpPr>
                <p:nvPr/>
              </p:nvSpPr>
              <p:spPr bwMode="auto">
                <a:xfrm>
                  <a:off x="1794" y="2189"/>
                  <a:ext cx="139" cy="213"/>
                </a:xfrm>
                <a:custGeom>
                  <a:avLst/>
                  <a:gdLst>
                    <a:gd name="T0" fmla="*/ 0 w 694"/>
                    <a:gd name="T1" fmla="*/ 0 h 1066"/>
                    <a:gd name="T2" fmla="*/ 0 w 694"/>
                    <a:gd name="T3" fmla="*/ 0 h 1066"/>
                    <a:gd name="T4" fmla="*/ 0 w 694"/>
                    <a:gd name="T5" fmla="*/ 0 h 1066"/>
                    <a:gd name="T6" fmla="*/ 0 w 694"/>
                    <a:gd name="T7" fmla="*/ 0 h 1066"/>
                    <a:gd name="T8" fmla="*/ 0 w 694"/>
                    <a:gd name="T9" fmla="*/ 0 h 106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94"/>
                    <a:gd name="T16" fmla="*/ 0 h 1066"/>
                    <a:gd name="T17" fmla="*/ 694 w 694"/>
                    <a:gd name="T18" fmla="*/ 1066 h 106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94" h="1066">
                      <a:moveTo>
                        <a:pt x="694" y="103"/>
                      </a:moveTo>
                      <a:lnTo>
                        <a:pt x="694" y="0"/>
                      </a:lnTo>
                      <a:lnTo>
                        <a:pt x="0" y="933"/>
                      </a:lnTo>
                      <a:lnTo>
                        <a:pt x="0" y="1066"/>
                      </a:lnTo>
                      <a:lnTo>
                        <a:pt x="694" y="103"/>
                      </a:lnTo>
                      <a:close/>
                    </a:path>
                  </a:pathLst>
                </a:custGeom>
                <a:solidFill>
                  <a:srgbClr val="6F5A5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8" name="Freeform 85"/>
                <p:cNvSpPr>
                  <a:spLocks/>
                </p:cNvSpPr>
                <p:nvPr/>
              </p:nvSpPr>
              <p:spPr bwMode="auto">
                <a:xfrm>
                  <a:off x="1794" y="2119"/>
                  <a:ext cx="139" cy="207"/>
                </a:xfrm>
                <a:custGeom>
                  <a:avLst/>
                  <a:gdLst>
                    <a:gd name="T0" fmla="*/ 0 w 694"/>
                    <a:gd name="T1" fmla="*/ 0 h 1035"/>
                    <a:gd name="T2" fmla="*/ 0 w 694"/>
                    <a:gd name="T3" fmla="*/ 0 h 1035"/>
                    <a:gd name="T4" fmla="*/ 0 w 694"/>
                    <a:gd name="T5" fmla="*/ 0 h 1035"/>
                    <a:gd name="T6" fmla="*/ 0 w 694"/>
                    <a:gd name="T7" fmla="*/ 0 h 1035"/>
                    <a:gd name="T8" fmla="*/ 0 w 694"/>
                    <a:gd name="T9" fmla="*/ 0 h 103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94"/>
                    <a:gd name="T16" fmla="*/ 0 h 1035"/>
                    <a:gd name="T17" fmla="*/ 694 w 694"/>
                    <a:gd name="T18" fmla="*/ 1035 h 103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94" h="1035">
                      <a:moveTo>
                        <a:pt x="694" y="118"/>
                      </a:moveTo>
                      <a:lnTo>
                        <a:pt x="694" y="0"/>
                      </a:lnTo>
                      <a:lnTo>
                        <a:pt x="0" y="906"/>
                      </a:lnTo>
                      <a:lnTo>
                        <a:pt x="0" y="1035"/>
                      </a:lnTo>
                      <a:lnTo>
                        <a:pt x="694" y="118"/>
                      </a:lnTo>
                      <a:close/>
                    </a:path>
                  </a:pathLst>
                </a:custGeom>
                <a:solidFill>
                  <a:srgbClr val="6F5A5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9" name="Freeform 86"/>
                <p:cNvSpPr>
                  <a:spLocks/>
                </p:cNvSpPr>
                <p:nvPr/>
              </p:nvSpPr>
              <p:spPr bwMode="auto">
                <a:xfrm>
                  <a:off x="1794" y="2058"/>
                  <a:ext cx="139" cy="187"/>
                </a:xfrm>
                <a:custGeom>
                  <a:avLst/>
                  <a:gdLst>
                    <a:gd name="T0" fmla="*/ 0 w 694"/>
                    <a:gd name="T1" fmla="*/ 0 h 932"/>
                    <a:gd name="T2" fmla="*/ 0 w 694"/>
                    <a:gd name="T3" fmla="*/ 0 h 932"/>
                    <a:gd name="T4" fmla="*/ 0 w 694"/>
                    <a:gd name="T5" fmla="*/ 0 h 932"/>
                    <a:gd name="T6" fmla="*/ 0 w 694"/>
                    <a:gd name="T7" fmla="*/ 0 h 932"/>
                    <a:gd name="T8" fmla="*/ 0 w 694"/>
                    <a:gd name="T9" fmla="*/ 0 h 9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94"/>
                    <a:gd name="T16" fmla="*/ 0 h 932"/>
                    <a:gd name="T17" fmla="*/ 694 w 694"/>
                    <a:gd name="T18" fmla="*/ 932 h 93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94" h="932">
                      <a:moveTo>
                        <a:pt x="694" y="99"/>
                      </a:moveTo>
                      <a:lnTo>
                        <a:pt x="694" y="0"/>
                      </a:lnTo>
                      <a:lnTo>
                        <a:pt x="0" y="799"/>
                      </a:lnTo>
                      <a:lnTo>
                        <a:pt x="0" y="932"/>
                      </a:lnTo>
                      <a:lnTo>
                        <a:pt x="694" y="99"/>
                      </a:lnTo>
                      <a:close/>
                    </a:path>
                  </a:pathLst>
                </a:custGeom>
                <a:solidFill>
                  <a:srgbClr val="6F5A5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0" name="Freeform 87"/>
                <p:cNvSpPr>
                  <a:spLocks/>
                </p:cNvSpPr>
                <p:nvPr/>
              </p:nvSpPr>
              <p:spPr bwMode="auto">
                <a:xfrm>
                  <a:off x="1794" y="1994"/>
                  <a:ext cx="142" cy="166"/>
                </a:xfrm>
                <a:custGeom>
                  <a:avLst/>
                  <a:gdLst>
                    <a:gd name="T0" fmla="*/ 0 w 708"/>
                    <a:gd name="T1" fmla="*/ 0 h 832"/>
                    <a:gd name="T2" fmla="*/ 0 w 708"/>
                    <a:gd name="T3" fmla="*/ 0 h 832"/>
                    <a:gd name="T4" fmla="*/ 0 w 708"/>
                    <a:gd name="T5" fmla="*/ 0 h 832"/>
                    <a:gd name="T6" fmla="*/ 0 w 708"/>
                    <a:gd name="T7" fmla="*/ 0 h 832"/>
                    <a:gd name="T8" fmla="*/ 0 w 708"/>
                    <a:gd name="T9" fmla="*/ 0 h 8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08"/>
                    <a:gd name="T16" fmla="*/ 0 h 832"/>
                    <a:gd name="T17" fmla="*/ 708 w 708"/>
                    <a:gd name="T18" fmla="*/ 832 h 83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08" h="832">
                      <a:moveTo>
                        <a:pt x="708" y="87"/>
                      </a:moveTo>
                      <a:lnTo>
                        <a:pt x="708" y="0"/>
                      </a:lnTo>
                      <a:lnTo>
                        <a:pt x="0" y="699"/>
                      </a:lnTo>
                      <a:lnTo>
                        <a:pt x="0" y="832"/>
                      </a:lnTo>
                      <a:lnTo>
                        <a:pt x="708" y="87"/>
                      </a:lnTo>
                      <a:close/>
                    </a:path>
                  </a:pathLst>
                </a:custGeom>
                <a:solidFill>
                  <a:srgbClr val="6F5A5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1" name="Freeform 88"/>
                <p:cNvSpPr>
                  <a:spLocks/>
                </p:cNvSpPr>
                <p:nvPr/>
              </p:nvSpPr>
              <p:spPr bwMode="auto">
                <a:xfrm>
                  <a:off x="1794" y="1891"/>
                  <a:ext cx="142" cy="112"/>
                </a:xfrm>
                <a:custGeom>
                  <a:avLst/>
                  <a:gdLst>
                    <a:gd name="T0" fmla="*/ 0 w 708"/>
                    <a:gd name="T1" fmla="*/ 0 h 556"/>
                    <a:gd name="T2" fmla="*/ 0 w 708"/>
                    <a:gd name="T3" fmla="*/ 0 h 556"/>
                    <a:gd name="T4" fmla="*/ 0 w 708"/>
                    <a:gd name="T5" fmla="*/ 0 h 556"/>
                    <a:gd name="T6" fmla="*/ 0 w 708"/>
                    <a:gd name="T7" fmla="*/ 0 h 556"/>
                    <a:gd name="T8" fmla="*/ 0 w 708"/>
                    <a:gd name="T9" fmla="*/ 0 h 55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08"/>
                    <a:gd name="T16" fmla="*/ 0 h 556"/>
                    <a:gd name="T17" fmla="*/ 708 w 708"/>
                    <a:gd name="T18" fmla="*/ 556 h 55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08" h="556">
                      <a:moveTo>
                        <a:pt x="0" y="408"/>
                      </a:moveTo>
                      <a:lnTo>
                        <a:pt x="0" y="556"/>
                      </a:lnTo>
                      <a:lnTo>
                        <a:pt x="708" y="104"/>
                      </a:lnTo>
                      <a:lnTo>
                        <a:pt x="708" y="0"/>
                      </a:lnTo>
                      <a:lnTo>
                        <a:pt x="0" y="408"/>
                      </a:lnTo>
                      <a:close/>
                    </a:path>
                  </a:pathLst>
                </a:custGeom>
                <a:solidFill>
                  <a:srgbClr val="6F5A5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2" name="Freeform 89"/>
                <p:cNvSpPr>
                  <a:spLocks/>
                </p:cNvSpPr>
                <p:nvPr/>
              </p:nvSpPr>
              <p:spPr bwMode="auto">
                <a:xfrm>
                  <a:off x="1794" y="1941"/>
                  <a:ext cx="142" cy="137"/>
                </a:xfrm>
                <a:custGeom>
                  <a:avLst/>
                  <a:gdLst>
                    <a:gd name="T0" fmla="*/ 0 w 708"/>
                    <a:gd name="T1" fmla="*/ 0 h 685"/>
                    <a:gd name="T2" fmla="*/ 0 w 708"/>
                    <a:gd name="T3" fmla="*/ 0 h 685"/>
                    <a:gd name="T4" fmla="*/ 0 w 708"/>
                    <a:gd name="T5" fmla="*/ 0 h 685"/>
                    <a:gd name="T6" fmla="*/ 0 w 708"/>
                    <a:gd name="T7" fmla="*/ 0 h 685"/>
                    <a:gd name="T8" fmla="*/ 0 w 708"/>
                    <a:gd name="T9" fmla="*/ 0 h 68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08"/>
                    <a:gd name="T16" fmla="*/ 0 h 685"/>
                    <a:gd name="T17" fmla="*/ 708 w 708"/>
                    <a:gd name="T18" fmla="*/ 685 h 68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08" h="685">
                      <a:moveTo>
                        <a:pt x="0" y="555"/>
                      </a:moveTo>
                      <a:lnTo>
                        <a:pt x="0" y="685"/>
                      </a:lnTo>
                      <a:lnTo>
                        <a:pt x="708" y="76"/>
                      </a:lnTo>
                      <a:lnTo>
                        <a:pt x="708" y="0"/>
                      </a:lnTo>
                      <a:lnTo>
                        <a:pt x="0" y="555"/>
                      </a:lnTo>
                      <a:close/>
                    </a:path>
                  </a:pathLst>
                </a:custGeom>
                <a:solidFill>
                  <a:srgbClr val="6F5A5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3" name="Freeform 90"/>
                <p:cNvSpPr>
                  <a:spLocks/>
                </p:cNvSpPr>
                <p:nvPr/>
              </p:nvSpPr>
              <p:spPr bwMode="auto">
                <a:xfrm>
                  <a:off x="1817" y="1516"/>
                  <a:ext cx="12" cy="1073"/>
                </a:xfrm>
                <a:custGeom>
                  <a:avLst/>
                  <a:gdLst>
                    <a:gd name="T0" fmla="*/ 0 w 60"/>
                    <a:gd name="T1" fmla="*/ 0 h 5365"/>
                    <a:gd name="T2" fmla="*/ 0 w 60"/>
                    <a:gd name="T3" fmla="*/ 0 h 5365"/>
                    <a:gd name="T4" fmla="*/ 0 w 60"/>
                    <a:gd name="T5" fmla="*/ 0 h 5365"/>
                    <a:gd name="T6" fmla="*/ 0 w 60"/>
                    <a:gd name="T7" fmla="*/ 0 h 5365"/>
                    <a:gd name="T8" fmla="*/ 0 w 60"/>
                    <a:gd name="T9" fmla="*/ 0 h 536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0"/>
                    <a:gd name="T16" fmla="*/ 0 h 5365"/>
                    <a:gd name="T17" fmla="*/ 60 w 60"/>
                    <a:gd name="T18" fmla="*/ 5365 h 536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0" h="5365">
                      <a:moveTo>
                        <a:pt x="60" y="0"/>
                      </a:moveTo>
                      <a:lnTo>
                        <a:pt x="0" y="0"/>
                      </a:lnTo>
                      <a:lnTo>
                        <a:pt x="0" y="5365"/>
                      </a:lnTo>
                      <a:lnTo>
                        <a:pt x="60" y="5247"/>
                      </a:lnTo>
                      <a:lnTo>
                        <a:pt x="60" y="0"/>
                      </a:lnTo>
                      <a:close/>
                    </a:path>
                  </a:pathLst>
                </a:custGeom>
                <a:solidFill>
                  <a:srgbClr val="6F5A5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4" name="Freeform 91"/>
                <p:cNvSpPr>
                  <a:spLocks/>
                </p:cNvSpPr>
                <p:nvPr/>
              </p:nvSpPr>
              <p:spPr bwMode="auto">
                <a:xfrm>
                  <a:off x="1851" y="1516"/>
                  <a:ext cx="12" cy="1023"/>
                </a:xfrm>
                <a:custGeom>
                  <a:avLst/>
                  <a:gdLst>
                    <a:gd name="T0" fmla="*/ 0 w 61"/>
                    <a:gd name="T1" fmla="*/ 0 h 5118"/>
                    <a:gd name="T2" fmla="*/ 0 w 61"/>
                    <a:gd name="T3" fmla="*/ 0 h 5118"/>
                    <a:gd name="T4" fmla="*/ 0 w 61"/>
                    <a:gd name="T5" fmla="*/ 0 h 5118"/>
                    <a:gd name="T6" fmla="*/ 0 w 61"/>
                    <a:gd name="T7" fmla="*/ 0 h 5118"/>
                    <a:gd name="T8" fmla="*/ 0 w 61"/>
                    <a:gd name="T9" fmla="*/ 0 h 511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1"/>
                    <a:gd name="T16" fmla="*/ 0 h 5118"/>
                    <a:gd name="T17" fmla="*/ 61 w 61"/>
                    <a:gd name="T18" fmla="*/ 5118 h 511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1" h="5118">
                      <a:moveTo>
                        <a:pt x="61" y="0"/>
                      </a:moveTo>
                      <a:lnTo>
                        <a:pt x="0" y="0"/>
                      </a:lnTo>
                      <a:lnTo>
                        <a:pt x="0" y="5118"/>
                      </a:lnTo>
                      <a:lnTo>
                        <a:pt x="61" y="5016"/>
                      </a:lnTo>
                      <a:lnTo>
                        <a:pt x="61" y="0"/>
                      </a:lnTo>
                      <a:close/>
                    </a:path>
                  </a:pathLst>
                </a:custGeom>
                <a:solidFill>
                  <a:srgbClr val="6F5A5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5" name="Freeform 92"/>
                <p:cNvSpPr>
                  <a:spLocks/>
                </p:cNvSpPr>
                <p:nvPr/>
              </p:nvSpPr>
              <p:spPr bwMode="auto">
                <a:xfrm>
                  <a:off x="1882" y="1516"/>
                  <a:ext cx="11" cy="977"/>
                </a:xfrm>
                <a:custGeom>
                  <a:avLst/>
                  <a:gdLst>
                    <a:gd name="T0" fmla="*/ 0 w 52"/>
                    <a:gd name="T1" fmla="*/ 0 h 4885"/>
                    <a:gd name="T2" fmla="*/ 0 w 52"/>
                    <a:gd name="T3" fmla="*/ 0 h 4885"/>
                    <a:gd name="T4" fmla="*/ 0 w 52"/>
                    <a:gd name="T5" fmla="*/ 0 h 4885"/>
                    <a:gd name="T6" fmla="*/ 0 w 52"/>
                    <a:gd name="T7" fmla="*/ 0 h 4885"/>
                    <a:gd name="T8" fmla="*/ 0 w 52"/>
                    <a:gd name="T9" fmla="*/ 0 h 4885"/>
                    <a:gd name="T10" fmla="*/ 0 w 52"/>
                    <a:gd name="T11" fmla="*/ 0 h 488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2"/>
                    <a:gd name="T19" fmla="*/ 0 h 4885"/>
                    <a:gd name="T20" fmla="*/ 52 w 52"/>
                    <a:gd name="T21" fmla="*/ 4885 h 488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2" h="4885">
                      <a:moveTo>
                        <a:pt x="52" y="0"/>
                      </a:moveTo>
                      <a:lnTo>
                        <a:pt x="0" y="0"/>
                      </a:lnTo>
                      <a:lnTo>
                        <a:pt x="0" y="4885"/>
                      </a:lnTo>
                      <a:lnTo>
                        <a:pt x="7" y="4855"/>
                      </a:lnTo>
                      <a:lnTo>
                        <a:pt x="52" y="4753"/>
                      </a:lnTo>
                      <a:lnTo>
                        <a:pt x="52" y="0"/>
                      </a:lnTo>
                      <a:close/>
                    </a:path>
                  </a:pathLst>
                </a:custGeom>
                <a:solidFill>
                  <a:srgbClr val="6F5A5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6" name="Freeform 93"/>
                <p:cNvSpPr>
                  <a:spLocks/>
                </p:cNvSpPr>
                <p:nvPr/>
              </p:nvSpPr>
              <p:spPr bwMode="auto">
                <a:xfrm>
                  <a:off x="1909" y="1516"/>
                  <a:ext cx="10" cy="936"/>
                </a:xfrm>
                <a:custGeom>
                  <a:avLst/>
                  <a:gdLst>
                    <a:gd name="T0" fmla="*/ 0 w 48"/>
                    <a:gd name="T1" fmla="*/ 0 h 4680"/>
                    <a:gd name="T2" fmla="*/ 0 w 48"/>
                    <a:gd name="T3" fmla="*/ 0 h 4680"/>
                    <a:gd name="T4" fmla="*/ 0 w 48"/>
                    <a:gd name="T5" fmla="*/ 0 h 4680"/>
                    <a:gd name="T6" fmla="*/ 0 w 48"/>
                    <a:gd name="T7" fmla="*/ 0 h 4680"/>
                    <a:gd name="T8" fmla="*/ 0 w 48"/>
                    <a:gd name="T9" fmla="*/ 0 h 4680"/>
                    <a:gd name="T10" fmla="*/ 0 w 48"/>
                    <a:gd name="T11" fmla="*/ 0 h 468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48"/>
                    <a:gd name="T19" fmla="*/ 0 h 4680"/>
                    <a:gd name="T20" fmla="*/ 48 w 48"/>
                    <a:gd name="T21" fmla="*/ 4680 h 468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48" h="4680">
                      <a:moveTo>
                        <a:pt x="48" y="0"/>
                      </a:moveTo>
                      <a:lnTo>
                        <a:pt x="0" y="0"/>
                      </a:lnTo>
                      <a:lnTo>
                        <a:pt x="0" y="4680"/>
                      </a:lnTo>
                      <a:lnTo>
                        <a:pt x="7" y="4680"/>
                      </a:lnTo>
                      <a:lnTo>
                        <a:pt x="48" y="4548"/>
                      </a:lnTo>
                      <a:lnTo>
                        <a:pt x="48" y="0"/>
                      </a:lnTo>
                      <a:close/>
                    </a:path>
                  </a:pathLst>
                </a:custGeom>
                <a:solidFill>
                  <a:srgbClr val="6F5A5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7" name="Freeform 94"/>
                <p:cNvSpPr>
                  <a:spLocks/>
                </p:cNvSpPr>
                <p:nvPr/>
              </p:nvSpPr>
              <p:spPr bwMode="auto">
                <a:xfrm>
                  <a:off x="1400" y="2548"/>
                  <a:ext cx="389" cy="306"/>
                </a:xfrm>
                <a:custGeom>
                  <a:avLst/>
                  <a:gdLst>
                    <a:gd name="T0" fmla="*/ 0 w 1946"/>
                    <a:gd name="T1" fmla="*/ 0 h 1533"/>
                    <a:gd name="T2" fmla="*/ 0 w 1946"/>
                    <a:gd name="T3" fmla="*/ 0 h 1533"/>
                    <a:gd name="T4" fmla="*/ 0 w 1946"/>
                    <a:gd name="T5" fmla="*/ 0 h 1533"/>
                    <a:gd name="T6" fmla="*/ 0 w 1946"/>
                    <a:gd name="T7" fmla="*/ 0 h 1533"/>
                    <a:gd name="T8" fmla="*/ 0 w 1946"/>
                    <a:gd name="T9" fmla="*/ 0 h 1533"/>
                    <a:gd name="T10" fmla="*/ 0 w 1946"/>
                    <a:gd name="T11" fmla="*/ 0 h 153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946"/>
                    <a:gd name="T19" fmla="*/ 0 h 1533"/>
                    <a:gd name="T20" fmla="*/ 1946 w 1946"/>
                    <a:gd name="T21" fmla="*/ 1533 h 153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946" h="1533">
                      <a:moveTo>
                        <a:pt x="21" y="0"/>
                      </a:moveTo>
                      <a:lnTo>
                        <a:pt x="0" y="0"/>
                      </a:lnTo>
                      <a:lnTo>
                        <a:pt x="0" y="118"/>
                      </a:lnTo>
                      <a:lnTo>
                        <a:pt x="1946" y="1533"/>
                      </a:lnTo>
                      <a:lnTo>
                        <a:pt x="1946" y="1344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rgbClr val="CFCECE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8" name="Freeform 95"/>
                <p:cNvSpPr>
                  <a:spLocks/>
                </p:cNvSpPr>
                <p:nvPr/>
              </p:nvSpPr>
              <p:spPr bwMode="auto">
                <a:xfrm>
                  <a:off x="1789" y="2717"/>
                  <a:ext cx="47" cy="137"/>
                </a:xfrm>
                <a:custGeom>
                  <a:avLst/>
                  <a:gdLst>
                    <a:gd name="T0" fmla="*/ 0 w 236"/>
                    <a:gd name="T1" fmla="*/ 0 h 685"/>
                    <a:gd name="T2" fmla="*/ 0 w 236"/>
                    <a:gd name="T3" fmla="*/ 0 h 685"/>
                    <a:gd name="T4" fmla="*/ 0 w 236"/>
                    <a:gd name="T5" fmla="*/ 0 h 685"/>
                    <a:gd name="T6" fmla="*/ 0 w 236"/>
                    <a:gd name="T7" fmla="*/ 0 h 685"/>
                    <a:gd name="T8" fmla="*/ 0 w 236"/>
                    <a:gd name="T9" fmla="*/ 0 h 68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36"/>
                    <a:gd name="T16" fmla="*/ 0 h 685"/>
                    <a:gd name="T17" fmla="*/ 236 w 236"/>
                    <a:gd name="T18" fmla="*/ 685 h 68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36" h="685">
                      <a:moveTo>
                        <a:pt x="0" y="496"/>
                      </a:moveTo>
                      <a:lnTo>
                        <a:pt x="0" y="685"/>
                      </a:lnTo>
                      <a:lnTo>
                        <a:pt x="236" y="115"/>
                      </a:lnTo>
                      <a:lnTo>
                        <a:pt x="236" y="0"/>
                      </a:lnTo>
                      <a:lnTo>
                        <a:pt x="0" y="496"/>
                      </a:lnTo>
                      <a:close/>
                    </a:path>
                  </a:pathLst>
                </a:custGeom>
                <a:solidFill>
                  <a:srgbClr val="3A363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9" name="Freeform 96"/>
                <p:cNvSpPr>
                  <a:spLocks noEditPoints="1"/>
                </p:cNvSpPr>
                <p:nvPr/>
              </p:nvSpPr>
              <p:spPr bwMode="auto">
                <a:xfrm>
                  <a:off x="1593" y="1568"/>
                  <a:ext cx="33" cy="38"/>
                </a:xfrm>
                <a:custGeom>
                  <a:avLst/>
                  <a:gdLst>
                    <a:gd name="T0" fmla="*/ 0 w 168"/>
                    <a:gd name="T1" fmla="*/ 0 h 191"/>
                    <a:gd name="T2" fmla="*/ 0 w 168"/>
                    <a:gd name="T3" fmla="*/ 0 h 191"/>
                    <a:gd name="T4" fmla="*/ 0 w 168"/>
                    <a:gd name="T5" fmla="*/ 0 h 191"/>
                    <a:gd name="T6" fmla="*/ 0 w 168"/>
                    <a:gd name="T7" fmla="*/ 0 h 191"/>
                    <a:gd name="T8" fmla="*/ 0 w 168"/>
                    <a:gd name="T9" fmla="*/ 0 h 191"/>
                    <a:gd name="T10" fmla="*/ 0 w 168"/>
                    <a:gd name="T11" fmla="*/ 0 h 191"/>
                    <a:gd name="T12" fmla="*/ 0 w 168"/>
                    <a:gd name="T13" fmla="*/ 0 h 191"/>
                    <a:gd name="T14" fmla="*/ 0 w 168"/>
                    <a:gd name="T15" fmla="*/ 0 h 191"/>
                    <a:gd name="T16" fmla="*/ 0 w 168"/>
                    <a:gd name="T17" fmla="*/ 0 h 191"/>
                    <a:gd name="T18" fmla="*/ 0 w 168"/>
                    <a:gd name="T19" fmla="*/ 0 h 191"/>
                    <a:gd name="T20" fmla="*/ 0 w 168"/>
                    <a:gd name="T21" fmla="*/ 0 h 191"/>
                    <a:gd name="T22" fmla="*/ 0 w 168"/>
                    <a:gd name="T23" fmla="*/ 0 h 191"/>
                    <a:gd name="T24" fmla="*/ 0 w 168"/>
                    <a:gd name="T25" fmla="*/ 0 h 191"/>
                    <a:gd name="T26" fmla="*/ 0 w 168"/>
                    <a:gd name="T27" fmla="*/ 0 h 191"/>
                    <a:gd name="T28" fmla="*/ 0 w 168"/>
                    <a:gd name="T29" fmla="*/ 0 h 191"/>
                    <a:gd name="T30" fmla="*/ 0 w 168"/>
                    <a:gd name="T31" fmla="*/ 0 h 191"/>
                    <a:gd name="T32" fmla="*/ 0 w 168"/>
                    <a:gd name="T33" fmla="*/ 0 h 191"/>
                    <a:gd name="T34" fmla="*/ 0 w 168"/>
                    <a:gd name="T35" fmla="*/ 0 h 191"/>
                    <a:gd name="T36" fmla="*/ 0 w 168"/>
                    <a:gd name="T37" fmla="*/ 0 h 191"/>
                    <a:gd name="T38" fmla="*/ 0 w 168"/>
                    <a:gd name="T39" fmla="*/ 0 h 191"/>
                    <a:gd name="T40" fmla="*/ 0 w 168"/>
                    <a:gd name="T41" fmla="*/ 0 h 191"/>
                    <a:gd name="T42" fmla="*/ 0 w 168"/>
                    <a:gd name="T43" fmla="*/ 0 h 191"/>
                    <a:gd name="T44" fmla="*/ 0 w 168"/>
                    <a:gd name="T45" fmla="*/ 0 h 191"/>
                    <a:gd name="T46" fmla="*/ 0 w 168"/>
                    <a:gd name="T47" fmla="*/ 0 h 191"/>
                    <a:gd name="T48" fmla="*/ 0 w 168"/>
                    <a:gd name="T49" fmla="*/ 0 h 191"/>
                    <a:gd name="T50" fmla="*/ 0 w 168"/>
                    <a:gd name="T51" fmla="*/ 0 h 191"/>
                    <a:gd name="T52" fmla="*/ 0 w 168"/>
                    <a:gd name="T53" fmla="*/ 0 h 191"/>
                    <a:gd name="T54" fmla="*/ 0 w 168"/>
                    <a:gd name="T55" fmla="*/ 0 h 191"/>
                    <a:gd name="T56" fmla="*/ 0 w 168"/>
                    <a:gd name="T57" fmla="*/ 0 h 191"/>
                    <a:gd name="T58" fmla="*/ 0 w 168"/>
                    <a:gd name="T59" fmla="*/ 0 h 191"/>
                    <a:gd name="T60" fmla="*/ 0 w 168"/>
                    <a:gd name="T61" fmla="*/ 0 h 191"/>
                    <a:gd name="T62" fmla="*/ 0 w 168"/>
                    <a:gd name="T63" fmla="*/ 0 h 191"/>
                    <a:gd name="T64" fmla="*/ 0 w 168"/>
                    <a:gd name="T65" fmla="*/ 0 h 191"/>
                    <a:gd name="T66" fmla="*/ 0 w 168"/>
                    <a:gd name="T67" fmla="*/ 0 h 191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168"/>
                    <a:gd name="T103" fmla="*/ 0 h 191"/>
                    <a:gd name="T104" fmla="*/ 168 w 168"/>
                    <a:gd name="T105" fmla="*/ 191 h 191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168" h="191">
                      <a:moveTo>
                        <a:pt x="161" y="16"/>
                      </a:moveTo>
                      <a:lnTo>
                        <a:pt x="147" y="16"/>
                      </a:lnTo>
                      <a:lnTo>
                        <a:pt x="147" y="0"/>
                      </a:lnTo>
                      <a:lnTo>
                        <a:pt x="48" y="0"/>
                      </a:lnTo>
                      <a:lnTo>
                        <a:pt x="0" y="191"/>
                      </a:lnTo>
                      <a:lnTo>
                        <a:pt x="107" y="191"/>
                      </a:lnTo>
                      <a:lnTo>
                        <a:pt x="113" y="176"/>
                      </a:lnTo>
                      <a:lnTo>
                        <a:pt x="135" y="176"/>
                      </a:lnTo>
                      <a:lnTo>
                        <a:pt x="142" y="160"/>
                      </a:lnTo>
                      <a:lnTo>
                        <a:pt x="147" y="160"/>
                      </a:lnTo>
                      <a:lnTo>
                        <a:pt x="154" y="146"/>
                      </a:lnTo>
                      <a:lnTo>
                        <a:pt x="154" y="118"/>
                      </a:lnTo>
                      <a:lnTo>
                        <a:pt x="147" y="104"/>
                      </a:lnTo>
                      <a:lnTo>
                        <a:pt x="128" y="104"/>
                      </a:lnTo>
                      <a:lnTo>
                        <a:pt x="128" y="89"/>
                      </a:lnTo>
                      <a:lnTo>
                        <a:pt x="154" y="89"/>
                      </a:lnTo>
                      <a:lnTo>
                        <a:pt x="168" y="58"/>
                      </a:lnTo>
                      <a:lnTo>
                        <a:pt x="168" y="31"/>
                      </a:lnTo>
                      <a:lnTo>
                        <a:pt x="161" y="16"/>
                      </a:lnTo>
                      <a:close/>
                      <a:moveTo>
                        <a:pt x="67" y="73"/>
                      </a:moveTo>
                      <a:lnTo>
                        <a:pt x="81" y="31"/>
                      </a:lnTo>
                      <a:lnTo>
                        <a:pt x="121" y="31"/>
                      </a:lnTo>
                      <a:lnTo>
                        <a:pt x="121" y="44"/>
                      </a:lnTo>
                      <a:lnTo>
                        <a:pt x="128" y="44"/>
                      </a:lnTo>
                      <a:lnTo>
                        <a:pt x="128" y="58"/>
                      </a:lnTo>
                      <a:lnTo>
                        <a:pt x="121" y="73"/>
                      </a:lnTo>
                      <a:lnTo>
                        <a:pt x="67" y="73"/>
                      </a:lnTo>
                      <a:close/>
                      <a:moveTo>
                        <a:pt x="60" y="104"/>
                      </a:moveTo>
                      <a:lnTo>
                        <a:pt x="94" y="104"/>
                      </a:lnTo>
                      <a:lnTo>
                        <a:pt x="100" y="118"/>
                      </a:lnTo>
                      <a:lnTo>
                        <a:pt x="113" y="118"/>
                      </a:lnTo>
                      <a:lnTo>
                        <a:pt x="113" y="146"/>
                      </a:lnTo>
                      <a:lnTo>
                        <a:pt x="54" y="146"/>
                      </a:lnTo>
                      <a:lnTo>
                        <a:pt x="60" y="10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0" name="Freeform 97"/>
                <p:cNvSpPr>
                  <a:spLocks noEditPoints="1"/>
                </p:cNvSpPr>
                <p:nvPr/>
              </p:nvSpPr>
              <p:spPr bwMode="auto">
                <a:xfrm>
                  <a:off x="1625" y="1571"/>
                  <a:ext cx="31" cy="35"/>
                </a:xfrm>
                <a:custGeom>
                  <a:avLst/>
                  <a:gdLst>
                    <a:gd name="T0" fmla="*/ 0 w 155"/>
                    <a:gd name="T1" fmla="*/ 0 h 175"/>
                    <a:gd name="T2" fmla="*/ 0 w 155"/>
                    <a:gd name="T3" fmla="*/ 0 h 175"/>
                    <a:gd name="T4" fmla="*/ 0 w 155"/>
                    <a:gd name="T5" fmla="*/ 0 h 175"/>
                    <a:gd name="T6" fmla="*/ 0 w 155"/>
                    <a:gd name="T7" fmla="*/ 0 h 175"/>
                    <a:gd name="T8" fmla="*/ 0 w 155"/>
                    <a:gd name="T9" fmla="*/ 0 h 175"/>
                    <a:gd name="T10" fmla="*/ 0 w 155"/>
                    <a:gd name="T11" fmla="*/ 0 h 175"/>
                    <a:gd name="T12" fmla="*/ 0 w 155"/>
                    <a:gd name="T13" fmla="*/ 0 h 175"/>
                    <a:gd name="T14" fmla="*/ 0 w 155"/>
                    <a:gd name="T15" fmla="*/ 0 h 175"/>
                    <a:gd name="T16" fmla="*/ 0 w 155"/>
                    <a:gd name="T17" fmla="*/ 0 h 175"/>
                    <a:gd name="T18" fmla="*/ 0 w 155"/>
                    <a:gd name="T19" fmla="*/ 0 h 175"/>
                    <a:gd name="T20" fmla="*/ 0 w 155"/>
                    <a:gd name="T21" fmla="*/ 0 h 175"/>
                    <a:gd name="T22" fmla="*/ 0 w 155"/>
                    <a:gd name="T23" fmla="*/ 0 h 175"/>
                    <a:gd name="T24" fmla="*/ 0 w 155"/>
                    <a:gd name="T25" fmla="*/ 0 h 175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55"/>
                    <a:gd name="T40" fmla="*/ 0 h 175"/>
                    <a:gd name="T41" fmla="*/ 155 w 155"/>
                    <a:gd name="T42" fmla="*/ 175 h 175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55" h="175">
                      <a:moveTo>
                        <a:pt x="155" y="175"/>
                      </a:moveTo>
                      <a:lnTo>
                        <a:pt x="149" y="0"/>
                      </a:lnTo>
                      <a:lnTo>
                        <a:pt x="101" y="0"/>
                      </a:lnTo>
                      <a:lnTo>
                        <a:pt x="0" y="175"/>
                      </a:lnTo>
                      <a:lnTo>
                        <a:pt x="41" y="175"/>
                      </a:lnTo>
                      <a:lnTo>
                        <a:pt x="54" y="130"/>
                      </a:lnTo>
                      <a:lnTo>
                        <a:pt x="116" y="130"/>
                      </a:lnTo>
                      <a:lnTo>
                        <a:pt x="116" y="175"/>
                      </a:lnTo>
                      <a:lnTo>
                        <a:pt x="155" y="175"/>
                      </a:lnTo>
                      <a:close/>
                      <a:moveTo>
                        <a:pt x="109" y="42"/>
                      </a:moveTo>
                      <a:lnTo>
                        <a:pt x="109" y="102"/>
                      </a:lnTo>
                      <a:lnTo>
                        <a:pt x="75" y="102"/>
                      </a:lnTo>
                      <a:lnTo>
                        <a:pt x="109" y="4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1" name="Freeform 98"/>
                <p:cNvSpPr>
                  <a:spLocks/>
                </p:cNvSpPr>
                <p:nvPr/>
              </p:nvSpPr>
              <p:spPr bwMode="auto">
                <a:xfrm>
                  <a:off x="1662" y="1571"/>
                  <a:ext cx="34" cy="35"/>
                </a:xfrm>
                <a:custGeom>
                  <a:avLst/>
                  <a:gdLst>
                    <a:gd name="T0" fmla="*/ 0 w 169"/>
                    <a:gd name="T1" fmla="*/ 0 h 175"/>
                    <a:gd name="T2" fmla="*/ 0 w 169"/>
                    <a:gd name="T3" fmla="*/ 0 h 175"/>
                    <a:gd name="T4" fmla="*/ 0 w 169"/>
                    <a:gd name="T5" fmla="*/ 0 h 175"/>
                    <a:gd name="T6" fmla="*/ 0 w 169"/>
                    <a:gd name="T7" fmla="*/ 0 h 175"/>
                    <a:gd name="T8" fmla="*/ 0 w 169"/>
                    <a:gd name="T9" fmla="*/ 0 h 175"/>
                    <a:gd name="T10" fmla="*/ 0 w 169"/>
                    <a:gd name="T11" fmla="*/ 0 h 175"/>
                    <a:gd name="T12" fmla="*/ 0 w 169"/>
                    <a:gd name="T13" fmla="*/ 0 h 175"/>
                    <a:gd name="T14" fmla="*/ 0 w 169"/>
                    <a:gd name="T15" fmla="*/ 0 h 175"/>
                    <a:gd name="T16" fmla="*/ 0 w 169"/>
                    <a:gd name="T17" fmla="*/ 0 h 175"/>
                    <a:gd name="T18" fmla="*/ 0 w 169"/>
                    <a:gd name="T19" fmla="*/ 0 h 175"/>
                    <a:gd name="T20" fmla="*/ 0 w 169"/>
                    <a:gd name="T21" fmla="*/ 0 h 175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69"/>
                    <a:gd name="T34" fmla="*/ 0 h 175"/>
                    <a:gd name="T35" fmla="*/ 169 w 169"/>
                    <a:gd name="T36" fmla="*/ 175 h 175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69" h="175">
                      <a:moveTo>
                        <a:pt x="89" y="175"/>
                      </a:moveTo>
                      <a:lnTo>
                        <a:pt x="128" y="175"/>
                      </a:lnTo>
                      <a:lnTo>
                        <a:pt x="169" y="0"/>
                      </a:lnTo>
                      <a:lnTo>
                        <a:pt x="135" y="0"/>
                      </a:lnTo>
                      <a:lnTo>
                        <a:pt x="115" y="102"/>
                      </a:lnTo>
                      <a:lnTo>
                        <a:pt x="81" y="0"/>
                      </a:lnTo>
                      <a:lnTo>
                        <a:pt x="34" y="0"/>
                      </a:lnTo>
                      <a:lnTo>
                        <a:pt x="0" y="175"/>
                      </a:lnTo>
                      <a:lnTo>
                        <a:pt x="28" y="175"/>
                      </a:lnTo>
                      <a:lnTo>
                        <a:pt x="55" y="57"/>
                      </a:lnTo>
                      <a:lnTo>
                        <a:pt x="89" y="17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2" name="Freeform 99"/>
                <p:cNvSpPr>
                  <a:spLocks/>
                </p:cNvSpPr>
                <p:nvPr/>
              </p:nvSpPr>
              <p:spPr bwMode="auto">
                <a:xfrm>
                  <a:off x="1696" y="1571"/>
                  <a:ext cx="35" cy="35"/>
                </a:xfrm>
                <a:custGeom>
                  <a:avLst/>
                  <a:gdLst>
                    <a:gd name="T0" fmla="*/ 0 w 175"/>
                    <a:gd name="T1" fmla="*/ 0 h 175"/>
                    <a:gd name="T2" fmla="*/ 0 w 175"/>
                    <a:gd name="T3" fmla="*/ 0 h 175"/>
                    <a:gd name="T4" fmla="*/ 0 w 175"/>
                    <a:gd name="T5" fmla="*/ 0 h 175"/>
                    <a:gd name="T6" fmla="*/ 0 w 175"/>
                    <a:gd name="T7" fmla="*/ 0 h 175"/>
                    <a:gd name="T8" fmla="*/ 0 w 175"/>
                    <a:gd name="T9" fmla="*/ 0 h 175"/>
                    <a:gd name="T10" fmla="*/ 0 w 175"/>
                    <a:gd name="T11" fmla="*/ 0 h 175"/>
                    <a:gd name="T12" fmla="*/ 0 w 175"/>
                    <a:gd name="T13" fmla="*/ 0 h 175"/>
                    <a:gd name="T14" fmla="*/ 0 w 175"/>
                    <a:gd name="T15" fmla="*/ 0 h 175"/>
                    <a:gd name="T16" fmla="*/ 0 w 175"/>
                    <a:gd name="T17" fmla="*/ 0 h 175"/>
                    <a:gd name="T18" fmla="*/ 0 w 175"/>
                    <a:gd name="T19" fmla="*/ 0 h 175"/>
                    <a:gd name="T20" fmla="*/ 0 w 175"/>
                    <a:gd name="T21" fmla="*/ 0 h 175"/>
                    <a:gd name="T22" fmla="*/ 0 w 175"/>
                    <a:gd name="T23" fmla="*/ 0 h 175"/>
                    <a:gd name="T24" fmla="*/ 0 w 175"/>
                    <a:gd name="T25" fmla="*/ 0 h 175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75"/>
                    <a:gd name="T40" fmla="*/ 0 h 175"/>
                    <a:gd name="T41" fmla="*/ 175 w 175"/>
                    <a:gd name="T42" fmla="*/ 175 h 175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75" h="175">
                      <a:moveTo>
                        <a:pt x="88" y="0"/>
                      </a:moveTo>
                      <a:lnTo>
                        <a:pt x="47" y="0"/>
                      </a:lnTo>
                      <a:lnTo>
                        <a:pt x="0" y="175"/>
                      </a:lnTo>
                      <a:lnTo>
                        <a:pt x="40" y="175"/>
                      </a:lnTo>
                      <a:lnTo>
                        <a:pt x="54" y="130"/>
                      </a:lnTo>
                      <a:lnTo>
                        <a:pt x="88" y="102"/>
                      </a:lnTo>
                      <a:lnTo>
                        <a:pt x="101" y="175"/>
                      </a:lnTo>
                      <a:lnTo>
                        <a:pt x="141" y="175"/>
                      </a:lnTo>
                      <a:lnTo>
                        <a:pt x="122" y="57"/>
                      </a:lnTo>
                      <a:lnTo>
                        <a:pt x="175" y="0"/>
                      </a:lnTo>
                      <a:lnTo>
                        <a:pt x="134" y="0"/>
                      </a:lnTo>
                      <a:lnTo>
                        <a:pt x="68" y="88"/>
                      </a:lnTo>
                      <a:lnTo>
                        <a:pt x="8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3" name="Freeform 100"/>
                <p:cNvSpPr>
                  <a:spLocks noEditPoints="1"/>
                </p:cNvSpPr>
                <p:nvPr/>
              </p:nvSpPr>
              <p:spPr bwMode="auto">
                <a:xfrm>
                  <a:off x="1813" y="1568"/>
                  <a:ext cx="31" cy="32"/>
                </a:xfrm>
                <a:custGeom>
                  <a:avLst/>
                  <a:gdLst>
                    <a:gd name="T0" fmla="*/ 0 w 156"/>
                    <a:gd name="T1" fmla="*/ 0 h 160"/>
                    <a:gd name="T2" fmla="*/ 0 w 156"/>
                    <a:gd name="T3" fmla="*/ 0 h 160"/>
                    <a:gd name="T4" fmla="*/ 0 w 156"/>
                    <a:gd name="T5" fmla="*/ 0 h 160"/>
                    <a:gd name="T6" fmla="*/ 0 w 156"/>
                    <a:gd name="T7" fmla="*/ 0 h 160"/>
                    <a:gd name="T8" fmla="*/ 0 w 156"/>
                    <a:gd name="T9" fmla="*/ 0 h 160"/>
                    <a:gd name="T10" fmla="*/ 0 w 156"/>
                    <a:gd name="T11" fmla="*/ 0 h 160"/>
                    <a:gd name="T12" fmla="*/ 0 w 156"/>
                    <a:gd name="T13" fmla="*/ 0 h 160"/>
                    <a:gd name="T14" fmla="*/ 0 w 156"/>
                    <a:gd name="T15" fmla="*/ 0 h 160"/>
                    <a:gd name="T16" fmla="*/ 0 w 156"/>
                    <a:gd name="T17" fmla="*/ 0 h 160"/>
                    <a:gd name="T18" fmla="*/ 0 w 156"/>
                    <a:gd name="T19" fmla="*/ 0 h 160"/>
                    <a:gd name="T20" fmla="*/ 0 w 156"/>
                    <a:gd name="T21" fmla="*/ 0 h 160"/>
                    <a:gd name="T22" fmla="*/ 0 w 156"/>
                    <a:gd name="T23" fmla="*/ 0 h 160"/>
                    <a:gd name="T24" fmla="*/ 0 w 156"/>
                    <a:gd name="T25" fmla="*/ 0 h 160"/>
                    <a:gd name="T26" fmla="*/ 0 w 156"/>
                    <a:gd name="T27" fmla="*/ 0 h 160"/>
                    <a:gd name="T28" fmla="*/ 0 w 156"/>
                    <a:gd name="T29" fmla="*/ 0 h 160"/>
                    <a:gd name="T30" fmla="*/ 0 w 156"/>
                    <a:gd name="T31" fmla="*/ 0 h 160"/>
                    <a:gd name="T32" fmla="*/ 0 w 156"/>
                    <a:gd name="T33" fmla="*/ 0 h 160"/>
                    <a:gd name="T34" fmla="*/ 0 w 156"/>
                    <a:gd name="T35" fmla="*/ 0 h 160"/>
                    <a:gd name="T36" fmla="*/ 0 w 156"/>
                    <a:gd name="T37" fmla="*/ 0 h 160"/>
                    <a:gd name="T38" fmla="*/ 0 w 156"/>
                    <a:gd name="T39" fmla="*/ 0 h 160"/>
                    <a:gd name="T40" fmla="*/ 0 w 156"/>
                    <a:gd name="T41" fmla="*/ 0 h 160"/>
                    <a:gd name="T42" fmla="*/ 0 w 156"/>
                    <a:gd name="T43" fmla="*/ 0 h 160"/>
                    <a:gd name="T44" fmla="*/ 0 w 156"/>
                    <a:gd name="T45" fmla="*/ 0 h 160"/>
                    <a:gd name="T46" fmla="*/ 0 w 156"/>
                    <a:gd name="T47" fmla="*/ 0 h 160"/>
                    <a:gd name="T48" fmla="*/ 0 w 156"/>
                    <a:gd name="T49" fmla="*/ 0 h 160"/>
                    <a:gd name="T50" fmla="*/ 0 w 156"/>
                    <a:gd name="T51" fmla="*/ 0 h 160"/>
                    <a:gd name="T52" fmla="*/ 0 w 156"/>
                    <a:gd name="T53" fmla="*/ 0 h 160"/>
                    <a:gd name="T54" fmla="*/ 0 w 156"/>
                    <a:gd name="T55" fmla="*/ 0 h 160"/>
                    <a:gd name="T56" fmla="*/ 0 w 156"/>
                    <a:gd name="T57" fmla="*/ 0 h 160"/>
                    <a:gd name="T58" fmla="*/ 0 w 156"/>
                    <a:gd name="T59" fmla="*/ 0 h 160"/>
                    <a:gd name="T60" fmla="*/ 0 w 156"/>
                    <a:gd name="T61" fmla="*/ 0 h 160"/>
                    <a:gd name="T62" fmla="*/ 0 w 156"/>
                    <a:gd name="T63" fmla="*/ 0 h 160"/>
                    <a:gd name="T64" fmla="*/ 0 w 156"/>
                    <a:gd name="T65" fmla="*/ 0 h 160"/>
                    <a:gd name="T66" fmla="*/ 0 w 156"/>
                    <a:gd name="T67" fmla="*/ 0 h 160"/>
                    <a:gd name="T68" fmla="*/ 0 w 156"/>
                    <a:gd name="T69" fmla="*/ 0 h 160"/>
                    <a:gd name="T70" fmla="*/ 0 w 156"/>
                    <a:gd name="T71" fmla="*/ 0 h 160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156"/>
                    <a:gd name="T109" fmla="*/ 0 h 160"/>
                    <a:gd name="T110" fmla="*/ 156 w 156"/>
                    <a:gd name="T111" fmla="*/ 160 h 160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156" h="160">
                      <a:moveTo>
                        <a:pt x="149" y="16"/>
                      </a:moveTo>
                      <a:lnTo>
                        <a:pt x="135" y="16"/>
                      </a:lnTo>
                      <a:lnTo>
                        <a:pt x="135" y="0"/>
                      </a:lnTo>
                      <a:lnTo>
                        <a:pt x="116" y="0"/>
                      </a:lnTo>
                      <a:lnTo>
                        <a:pt x="116" y="16"/>
                      </a:lnTo>
                      <a:lnTo>
                        <a:pt x="48" y="16"/>
                      </a:lnTo>
                      <a:lnTo>
                        <a:pt x="0" y="160"/>
                      </a:lnTo>
                      <a:lnTo>
                        <a:pt x="68" y="146"/>
                      </a:lnTo>
                      <a:lnTo>
                        <a:pt x="108" y="146"/>
                      </a:lnTo>
                      <a:lnTo>
                        <a:pt x="116" y="131"/>
                      </a:lnTo>
                      <a:lnTo>
                        <a:pt x="129" y="131"/>
                      </a:lnTo>
                      <a:lnTo>
                        <a:pt x="129" y="104"/>
                      </a:lnTo>
                      <a:lnTo>
                        <a:pt x="135" y="104"/>
                      </a:lnTo>
                      <a:lnTo>
                        <a:pt x="135" y="89"/>
                      </a:lnTo>
                      <a:lnTo>
                        <a:pt x="129" y="89"/>
                      </a:lnTo>
                      <a:lnTo>
                        <a:pt x="123" y="73"/>
                      </a:lnTo>
                      <a:lnTo>
                        <a:pt x="135" y="73"/>
                      </a:lnTo>
                      <a:lnTo>
                        <a:pt x="135" y="58"/>
                      </a:lnTo>
                      <a:lnTo>
                        <a:pt x="149" y="58"/>
                      </a:lnTo>
                      <a:lnTo>
                        <a:pt x="149" y="44"/>
                      </a:lnTo>
                      <a:lnTo>
                        <a:pt x="156" y="44"/>
                      </a:lnTo>
                      <a:lnTo>
                        <a:pt x="156" y="31"/>
                      </a:lnTo>
                      <a:lnTo>
                        <a:pt x="149" y="31"/>
                      </a:lnTo>
                      <a:lnTo>
                        <a:pt x="149" y="16"/>
                      </a:lnTo>
                      <a:close/>
                      <a:moveTo>
                        <a:pt x="116" y="31"/>
                      </a:moveTo>
                      <a:lnTo>
                        <a:pt x="116" y="58"/>
                      </a:lnTo>
                      <a:lnTo>
                        <a:pt x="68" y="58"/>
                      </a:lnTo>
                      <a:lnTo>
                        <a:pt x="75" y="31"/>
                      </a:lnTo>
                      <a:lnTo>
                        <a:pt x="116" y="31"/>
                      </a:lnTo>
                      <a:close/>
                      <a:moveTo>
                        <a:pt x="94" y="89"/>
                      </a:moveTo>
                      <a:lnTo>
                        <a:pt x="94" y="104"/>
                      </a:lnTo>
                      <a:lnTo>
                        <a:pt x="101" y="104"/>
                      </a:lnTo>
                      <a:lnTo>
                        <a:pt x="101" y="118"/>
                      </a:lnTo>
                      <a:lnTo>
                        <a:pt x="48" y="118"/>
                      </a:lnTo>
                      <a:lnTo>
                        <a:pt x="55" y="89"/>
                      </a:lnTo>
                      <a:lnTo>
                        <a:pt x="94" y="89"/>
                      </a:lnTo>
                      <a:close/>
                    </a:path>
                  </a:pathLst>
                </a:custGeom>
                <a:solidFill>
                  <a:srgbClr val="83828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4" name="Freeform 101"/>
                <p:cNvSpPr>
                  <a:spLocks noEditPoints="1"/>
                </p:cNvSpPr>
                <p:nvPr/>
              </p:nvSpPr>
              <p:spPr bwMode="auto">
                <a:xfrm>
                  <a:off x="1838" y="1568"/>
                  <a:ext cx="27" cy="29"/>
                </a:xfrm>
                <a:custGeom>
                  <a:avLst/>
                  <a:gdLst>
                    <a:gd name="T0" fmla="*/ 0 w 134"/>
                    <a:gd name="T1" fmla="*/ 0 h 146"/>
                    <a:gd name="T2" fmla="*/ 0 w 134"/>
                    <a:gd name="T3" fmla="*/ 0 h 146"/>
                    <a:gd name="T4" fmla="*/ 0 w 134"/>
                    <a:gd name="T5" fmla="*/ 0 h 146"/>
                    <a:gd name="T6" fmla="*/ 0 w 134"/>
                    <a:gd name="T7" fmla="*/ 0 h 146"/>
                    <a:gd name="T8" fmla="*/ 0 w 134"/>
                    <a:gd name="T9" fmla="*/ 0 h 146"/>
                    <a:gd name="T10" fmla="*/ 0 w 134"/>
                    <a:gd name="T11" fmla="*/ 0 h 146"/>
                    <a:gd name="T12" fmla="*/ 0 w 134"/>
                    <a:gd name="T13" fmla="*/ 0 h 146"/>
                    <a:gd name="T14" fmla="*/ 0 w 134"/>
                    <a:gd name="T15" fmla="*/ 0 h 146"/>
                    <a:gd name="T16" fmla="*/ 0 w 134"/>
                    <a:gd name="T17" fmla="*/ 0 h 146"/>
                    <a:gd name="T18" fmla="*/ 0 w 134"/>
                    <a:gd name="T19" fmla="*/ 0 h 146"/>
                    <a:gd name="T20" fmla="*/ 0 w 134"/>
                    <a:gd name="T21" fmla="*/ 0 h 146"/>
                    <a:gd name="T22" fmla="*/ 0 w 134"/>
                    <a:gd name="T23" fmla="*/ 0 h 146"/>
                    <a:gd name="T24" fmla="*/ 0 w 134"/>
                    <a:gd name="T25" fmla="*/ 0 h 14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34"/>
                    <a:gd name="T40" fmla="*/ 0 h 146"/>
                    <a:gd name="T41" fmla="*/ 134 w 134"/>
                    <a:gd name="T42" fmla="*/ 146 h 14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34" h="146">
                      <a:moveTo>
                        <a:pt x="134" y="0"/>
                      </a:moveTo>
                      <a:lnTo>
                        <a:pt x="87" y="0"/>
                      </a:lnTo>
                      <a:lnTo>
                        <a:pt x="0" y="146"/>
                      </a:lnTo>
                      <a:lnTo>
                        <a:pt x="26" y="146"/>
                      </a:lnTo>
                      <a:lnTo>
                        <a:pt x="46" y="118"/>
                      </a:lnTo>
                      <a:lnTo>
                        <a:pt x="94" y="118"/>
                      </a:lnTo>
                      <a:lnTo>
                        <a:pt x="87" y="146"/>
                      </a:lnTo>
                      <a:lnTo>
                        <a:pt x="127" y="146"/>
                      </a:lnTo>
                      <a:lnTo>
                        <a:pt x="134" y="0"/>
                      </a:lnTo>
                      <a:close/>
                      <a:moveTo>
                        <a:pt x="94" y="89"/>
                      </a:moveTo>
                      <a:lnTo>
                        <a:pt x="59" y="104"/>
                      </a:lnTo>
                      <a:lnTo>
                        <a:pt x="94" y="44"/>
                      </a:lnTo>
                      <a:lnTo>
                        <a:pt x="94" y="89"/>
                      </a:lnTo>
                      <a:close/>
                    </a:path>
                  </a:pathLst>
                </a:custGeom>
                <a:solidFill>
                  <a:srgbClr val="83828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5" name="Freeform 102"/>
                <p:cNvSpPr>
                  <a:spLocks/>
                </p:cNvSpPr>
                <p:nvPr/>
              </p:nvSpPr>
              <p:spPr bwMode="auto">
                <a:xfrm>
                  <a:off x="1865" y="1568"/>
                  <a:ext cx="30" cy="29"/>
                </a:xfrm>
                <a:custGeom>
                  <a:avLst/>
                  <a:gdLst>
                    <a:gd name="T0" fmla="*/ 0 w 154"/>
                    <a:gd name="T1" fmla="*/ 0 h 146"/>
                    <a:gd name="T2" fmla="*/ 0 w 154"/>
                    <a:gd name="T3" fmla="*/ 0 h 146"/>
                    <a:gd name="T4" fmla="*/ 0 w 154"/>
                    <a:gd name="T5" fmla="*/ 0 h 146"/>
                    <a:gd name="T6" fmla="*/ 0 w 154"/>
                    <a:gd name="T7" fmla="*/ 0 h 146"/>
                    <a:gd name="T8" fmla="*/ 0 w 154"/>
                    <a:gd name="T9" fmla="*/ 0 h 146"/>
                    <a:gd name="T10" fmla="*/ 0 w 154"/>
                    <a:gd name="T11" fmla="*/ 0 h 146"/>
                    <a:gd name="T12" fmla="*/ 0 w 154"/>
                    <a:gd name="T13" fmla="*/ 0 h 146"/>
                    <a:gd name="T14" fmla="*/ 0 w 154"/>
                    <a:gd name="T15" fmla="*/ 0 h 146"/>
                    <a:gd name="T16" fmla="*/ 0 w 154"/>
                    <a:gd name="T17" fmla="*/ 0 h 146"/>
                    <a:gd name="T18" fmla="*/ 0 w 154"/>
                    <a:gd name="T19" fmla="*/ 0 h 146"/>
                    <a:gd name="T20" fmla="*/ 0 w 154"/>
                    <a:gd name="T21" fmla="*/ 0 h 14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54"/>
                    <a:gd name="T34" fmla="*/ 0 h 146"/>
                    <a:gd name="T35" fmla="*/ 154 w 154"/>
                    <a:gd name="T36" fmla="*/ 146 h 14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54" h="146">
                      <a:moveTo>
                        <a:pt x="107" y="146"/>
                      </a:moveTo>
                      <a:lnTo>
                        <a:pt x="154" y="0"/>
                      </a:lnTo>
                      <a:lnTo>
                        <a:pt x="128" y="0"/>
                      </a:lnTo>
                      <a:lnTo>
                        <a:pt x="101" y="89"/>
                      </a:lnTo>
                      <a:lnTo>
                        <a:pt x="80" y="0"/>
                      </a:lnTo>
                      <a:lnTo>
                        <a:pt x="47" y="0"/>
                      </a:lnTo>
                      <a:lnTo>
                        <a:pt x="0" y="146"/>
                      </a:lnTo>
                      <a:lnTo>
                        <a:pt x="20" y="146"/>
                      </a:lnTo>
                      <a:lnTo>
                        <a:pt x="53" y="44"/>
                      </a:lnTo>
                      <a:lnTo>
                        <a:pt x="80" y="146"/>
                      </a:lnTo>
                      <a:lnTo>
                        <a:pt x="107" y="146"/>
                      </a:lnTo>
                      <a:close/>
                    </a:path>
                  </a:pathLst>
                </a:custGeom>
                <a:solidFill>
                  <a:srgbClr val="83828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6" name="Freeform 103"/>
                <p:cNvSpPr>
                  <a:spLocks/>
                </p:cNvSpPr>
                <p:nvPr/>
              </p:nvSpPr>
              <p:spPr bwMode="auto">
                <a:xfrm>
                  <a:off x="1889" y="1565"/>
                  <a:ext cx="32" cy="32"/>
                </a:xfrm>
                <a:custGeom>
                  <a:avLst/>
                  <a:gdLst>
                    <a:gd name="T0" fmla="*/ 0 w 161"/>
                    <a:gd name="T1" fmla="*/ 0 h 160"/>
                    <a:gd name="T2" fmla="*/ 0 w 161"/>
                    <a:gd name="T3" fmla="*/ 0 h 160"/>
                    <a:gd name="T4" fmla="*/ 0 w 161"/>
                    <a:gd name="T5" fmla="*/ 0 h 160"/>
                    <a:gd name="T6" fmla="*/ 0 w 161"/>
                    <a:gd name="T7" fmla="*/ 0 h 160"/>
                    <a:gd name="T8" fmla="*/ 0 w 161"/>
                    <a:gd name="T9" fmla="*/ 0 h 160"/>
                    <a:gd name="T10" fmla="*/ 0 w 161"/>
                    <a:gd name="T11" fmla="*/ 0 h 160"/>
                    <a:gd name="T12" fmla="*/ 0 w 161"/>
                    <a:gd name="T13" fmla="*/ 0 h 160"/>
                    <a:gd name="T14" fmla="*/ 0 w 161"/>
                    <a:gd name="T15" fmla="*/ 0 h 160"/>
                    <a:gd name="T16" fmla="*/ 0 w 161"/>
                    <a:gd name="T17" fmla="*/ 0 h 160"/>
                    <a:gd name="T18" fmla="*/ 0 w 161"/>
                    <a:gd name="T19" fmla="*/ 0 h 160"/>
                    <a:gd name="T20" fmla="*/ 0 w 161"/>
                    <a:gd name="T21" fmla="*/ 0 h 160"/>
                    <a:gd name="T22" fmla="*/ 0 w 161"/>
                    <a:gd name="T23" fmla="*/ 0 h 160"/>
                    <a:gd name="T24" fmla="*/ 0 w 161"/>
                    <a:gd name="T25" fmla="*/ 0 h 160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61"/>
                    <a:gd name="T40" fmla="*/ 0 h 160"/>
                    <a:gd name="T41" fmla="*/ 161 w 161"/>
                    <a:gd name="T42" fmla="*/ 160 h 160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61" h="160">
                      <a:moveTo>
                        <a:pt x="81" y="0"/>
                      </a:moveTo>
                      <a:lnTo>
                        <a:pt x="46" y="14"/>
                      </a:lnTo>
                      <a:lnTo>
                        <a:pt x="0" y="160"/>
                      </a:lnTo>
                      <a:lnTo>
                        <a:pt x="40" y="160"/>
                      </a:lnTo>
                      <a:lnTo>
                        <a:pt x="46" y="118"/>
                      </a:lnTo>
                      <a:lnTo>
                        <a:pt x="74" y="87"/>
                      </a:lnTo>
                      <a:lnTo>
                        <a:pt x="81" y="160"/>
                      </a:lnTo>
                      <a:lnTo>
                        <a:pt x="120" y="160"/>
                      </a:lnTo>
                      <a:lnTo>
                        <a:pt x="108" y="58"/>
                      </a:lnTo>
                      <a:lnTo>
                        <a:pt x="161" y="0"/>
                      </a:lnTo>
                      <a:lnTo>
                        <a:pt x="127" y="0"/>
                      </a:lnTo>
                      <a:lnTo>
                        <a:pt x="61" y="72"/>
                      </a:lnTo>
                      <a:lnTo>
                        <a:pt x="81" y="0"/>
                      </a:lnTo>
                      <a:close/>
                    </a:path>
                  </a:pathLst>
                </a:custGeom>
                <a:solidFill>
                  <a:srgbClr val="83828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7" name="Freeform 104"/>
                <p:cNvSpPr>
                  <a:spLocks/>
                </p:cNvSpPr>
                <p:nvPr/>
              </p:nvSpPr>
              <p:spPr bwMode="auto">
                <a:xfrm>
                  <a:off x="1897" y="2460"/>
                  <a:ext cx="55" cy="140"/>
                </a:xfrm>
                <a:custGeom>
                  <a:avLst/>
                  <a:gdLst>
                    <a:gd name="T0" fmla="*/ 0 w 276"/>
                    <a:gd name="T1" fmla="*/ 0 h 701"/>
                    <a:gd name="T2" fmla="*/ 0 w 276"/>
                    <a:gd name="T3" fmla="*/ 0 h 701"/>
                    <a:gd name="T4" fmla="*/ 0 w 276"/>
                    <a:gd name="T5" fmla="*/ 0 h 701"/>
                    <a:gd name="T6" fmla="*/ 0 w 276"/>
                    <a:gd name="T7" fmla="*/ 0 h 701"/>
                    <a:gd name="T8" fmla="*/ 0 w 276"/>
                    <a:gd name="T9" fmla="*/ 0 h 70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76"/>
                    <a:gd name="T16" fmla="*/ 0 h 701"/>
                    <a:gd name="T17" fmla="*/ 276 w 276"/>
                    <a:gd name="T18" fmla="*/ 701 h 70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76" h="701">
                      <a:moveTo>
                        <a:pt x="276" y="0"/>
                      </a:moveTo>
                      <a:lnTo>
                        <a:pt x="0" y="643"/>
                      </a:lnTo>
                      <a:lnTo>
                        <a:pt x="0" y="701"/>
                      </a:lnTo>
                      <a:lnTo>
                        <a:pt x="276" y="76"/>
                      </a:lnTo>
                      <a:lnTo>
                        <a:pt x="276" y="0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8" name="Freeform 105"/>
                <p:cNvSpPr>
                  <a:spLocks/>
                </p:cNvSpPr>
                <p:nvPr/>
              </p:nvSpPr>
              <p:spPr bwMode="auto">
                <a:xfrm>
                  <a:off x="1838" y="2571"/>
                  <a:ext cx="59" cy="29"/>
                </a:xfrm>
                <a:custGeom>
                  <a:avLst/>
                  <a:gdLst>
                    <a:gd name="T0" fmla="*/ 0 w 295"/>
                    <a:gd name="T1" fmla="*/ 0 h 145"/>
                    <a:gd name="T2" fmla="*/ 0 w 295"/>
                    <a:gd name="T3" fmla="*/ 0 h 145"/>
                    <a:gd name="T4" fmla="*/ 0 w 295"/>
                    <a:gd name="T5" fmla="*/ 0 h 145"/>
                    <a:gd name="T6" fmla="*/ 0 w 295"/>
                    <a:gd name="T7" fmla="*/ 0 h 145"/>
                    <a:gd name="T8" fmla="*/ 0 w 295"/>
                    <a:gd name="T9" fmla="*/ 0 h 1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5"/>
                    <a:gd name="T16" fmla="*/ 0 h 145"/>
                    <a:gd name="T17" fmla="*/ 295 w 295"/>
                    <a:gd name="T18" fmla="*/ 145 h 1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5" h="145">
                      <a:moveTo>
                        <a:pt x="295" y="72"/>
                      </a:moveTo>
                      <a:lnTo>
                        <a:pt x="26" y="0"/>
                      </a:lnTo>
                      <a:lnTo>
                        <a:pt x="0" y="42"/>
                      </a:lnTo>
                      <a:lnTo>
                        <a:pt x="295" y="145"/>
                      </a:lnTo>
                      <a:lnTo>
                        <a:pt x="295" y="72"/>
                      </a:lnTo>
                      <a:close/>
                    </a:path>
                  </a:pathLst>
                </a:custGeom>
                <a:solidFill>
                  <a:srgbClr val="969594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9" name="Freeform 106"/>
                <p:cNvSpPr>
                  <a:spLocks/>
                </p:cNvSpPr>
                <p:nvPr/>
              </p:nvSpPr>
              <p:spPr bwMode="auto">
                <a:xfrm>
                  <a:off x="1485" y="1558"/>
                  <a:ext cx="65" cy="74"/>
                </a:xfrm>
                <a:custGeom>
                  <a:avLst/>
                  <a:gdLst>
                    <a:gd name="T0" fmla="*/ 0 w 329"/>
                    <a:gd name="T1" fmla="*/ 0 h 367"/>
                    <a:gd name="T2" fmla="*/ 0 w 329"/>
                    <a:gd name="T3" fmla="*/ 0 h 367"/>
                    <a:gd name="T4" fmla="*/ 0 w 329"/>
                    <a:gd name="T5" fmla="*/ 0 h 367"/>
                    <a:gd name="T6" fmla="*/ 0 w 329"/>
                    <a:gd name="T7" fmla="*/ 0 h 367"/>
                    <a:gd name="T8" fmla="*/ 0 w 329"/>
                    <a:gd name="T9" fmla="*/ 0 h 367"/>
                    <a:gd name="T10" fmla="*/ 0 w 329"/>
                    <a:gd name="T11" fmla="*/ 0 h 367"/>
                    <a:gd name="T12" fmla="*/ 0 w 329"/>
                    <a:gd name="T13" fmla="*/ 0 h 367"/>
                    <a:gd name="T14" fmla="*/ 0 w 329"/>
                    <a:gd name="T15" fmla="*/ 0 h 367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29"/>
                    <a:gd name="T25" fmla="*/ 0 h 367"/>
                    <a:gd name="T26" fmla="*/ 329 w 329"/>
                    <a:gd name="T27" fmla="*/ 367 h 367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29" h="367">
                      <a:moveTo>
                        <a:pt x="18" y="365"/>
                      </a:moveTo>
                      <a:lnTo>
                        <a:pt x="21" y="362"/>
                      </a:lnTo>
                      <a:lnTo>
                        <a:pt x="329" y="19"/>
                      </a:lnTo>
                      <a:lnTo>
                        <a:pt x="306" y="0"/>
                      </a:lnTo>
                      <a:lnTo>
                        <a:pt x="0" y="345"/>
                      </a:lnTo>
                      <a:lnTo>
                        <a:pt x="12" y="339"/>
                      </a:lnTo>
                      <a:lnTo>
                        <a:pt x="12" y="367"/>
                      </a:lnTo>
                      <a:lnTo>
                        <a:pt x="18" y="36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82" name="Group 107"/>
              <p:cNvGrpSpPr>
                <a:grpSpLocks/>
              </p:cNvGrpSpPr>
              <p:nvPr/>
            </p:nvGrpSpPr>
            <p:grpSpPr bwMode="auto">
              <a:xfrm rot="-995278">
                <a:off x="2535" y="2620"/>
                <a:ext cx="482" cy="414"/>
                <a:chOff x="1586" y="2853"/>
                <a:chExt cx="482" cy="414"/>
              </a:xfrm>
            </p:grpSpPr>
            <p:sp>
              <p:nvSpPr>
                <p:cNvPr id="88" name="Freeform 108"/>
                <p:cNvSpPr>
                  <a:spLocks/>
                </p:cNvSpPr>
                <p:nvPr/>
              </p:nvSpPr>
              <p:spPr bwMode="auto">
                <a:xfrm>
                  <a:off x="1737" y="2853"/>
                  <a:ext cx="331" cy="414"/>
                </a:xfrm>
                <a:custGeom>
                  <a:avLst/>
                  <a:gdLst>
                    <a:gd name="T0" fmla="*/ 0 w 4305"/>
                    <a:gd name="T1" fmla="*/ 0 h 5386"/>
                    <a:gd name="T2" fmla="*/ 0 w 4305"/>
                    <a:gd name="T3" fmla="*/ 0 h 5386"/>
                    <a:gd name="T4" fmla="*/ 0 w 4305"/>
                    <a:gd name="T5" fmla="*/ 0 h 5386"/>
                    <a:gd name="T6" fmla="*/ 0 w 4305"/>
                    <a:gd name="T7" fmla="*/ 0 h 5386"/>
                    <a:gd name="T8" fmla="*/ 0 w 4305"/>
                    <a:gd name="T9" fmla="*/ 0 h 5386"/>
                    <a:gd name="T10" fmla="*/ 0 w 4305"/>
                    <a:gd name="T11" fmla="*/ 0 h 5386"/>
                    <a:gd name="T12" fmla="*/ 0 w 4305"/>
                    <a:gd name="T13" fmla="*/ 0 h 5386"/>
                    <a:gd name="T14" fmla="*/ 0 w 4305"/>
                    <a:gd name="T15" fmla="*/ 0 h 5386"/>
                    <a:gd name="T16" fmla="*/ 0 w 4305"/>
                    <a:gd name="T17" fmla="*/ 0 h 5386"/>
                    <a:gd name="T18" fmla="*/ 0 w 4305"/>
                    <a:gd name="T19" fmla="*/ 0 h 5386"/>
                    <a:gd name="T20" fmla="*/ 0 w 4305"/>
                    <a:gd name="T21" fmla="*/ 0 h 5386"/>
                    <a:gd name="T22" fmla="*/ 0 w 4305"/>
                    <a:gd name="T23" fmla="*/ 0 h 5386"/>
                    <a:gd name="T24" fmla="*/ 0 w 4305"/>
                    <a:gd name="T25" fmla="*/ 0 h 5386"/>
                    <a:gd name="T26" fmla="*/ 0 w 4305"/>
                    <a:gd name="T27" fmla="*/ 0 h 5386"/>
                    <a:gd name="T28" fmla="*/ 0 w 4305"/>
                    <a:gd name="T29" fmla="*/ 0 h 5386"/>
                    <a:gd name="T30" fmla="*/ 0 w 4305"/>
                    <a:gd name="T31" fmla="*/ 0 h 5386"/>
                    <a:gd name="T32" fmla="*/ 0 w 4305"/>
                    <a:gd name="T33" fmla="*/ 0 h 5386"/>
                    <a:gd name="T34" fmla="*/ 0 w 4305"/>
                    <a:gd name="T35" fmla="*/ 0 h 5386"/>
                    <a:gd name="T36" fmla="*/ 0 w 4305"/>
                    <a:gd name="T37" fmla="*/ 0 h 5386"/>
                    <a:gd name="T38" fmla="*/ 0 w 4305"/>
                    <a:gd name="T39" fmla="*/ 0 h 5386"/>
                    <a:gd name="T40" fmla="*/ 0 w 4305"/>
                    <a:gd name="T41" fmla="*/ 0 h 5386"/>
                    <a:gd name="T42" fmla="*/ 0 w 4305"/>
                    <a:gd name="T43" fmla="*/ 0 h 5386"/>
                    <a:gd name="T44" fmla="*/ 0 w 4305"/>
                    <a:gd name="T45" fmla="*/ 0 h 5386"/>
                    <a:gd name="T46" fmla="*/ 0 w 4305"/>
                    <a:gd name="T47" fmla="*/ 0 h 5386"/>
                    <a:gd name="T48" fmla="*/ 0 w 4305"/>
                    <a:gd name="T49" fmla="*/ 0 h 5386"/>
                    <a:gd name="T50" fmla="*/ 0 w 4305"/>
                    <a:gd name="T51" fmla="*/ 0 h 5386"/>
                    <a:gd name="T52" fmla="*/ 0 w 4305"/>
                    <a:gd name="T53" fmla="*/ 0 h 5386"/>
                    <a:gd name="T54" fmla="*/ 0 w 4305"/>
                    <a:gd name="T55" fmla="*/ 0 h 5386"/>
                    <a:gd name="T56" fmla="*/ 0 w 4305"/>
                    <a:gd name="T57" fmla="*/ 0 h 5386"/>
                    <a:gd name="T58" fmla="*/ 0 w 4305"/>
                    <a:gd name="T59" fmla="*/ 0 h 5386"/>
                    <a:gd name="T60" fmla="*/ 0 w 4305"/>
                    <a:gd name="T61" fmla="*/ 0 h 5386"/>
                    <a:gd name="T62" fmla="*/ 0 w 4305"/>
                    <a:gd name="T63" fmla="*/ 0 h 5386"/>
                    <a:gd name="T64" fmla="*/ 0 w 4305"/>
                    <a:gd name="T65" fmla="*/ 0 h 5386"/>
                    <a:gd name="T66" fmla="*/ 0 w 4305"/>
                    <a:gd name="T67" fmla="*/ 0 h 5386"/>
                    <a:gd name="T68" fmla="*/ 0 w 4305"/>
                    <a:gd name="T69" fmla="*/ 0 h 5386"/>
                    <a:gd name="T70" fmla="*/ 0 w 4305"/>
                    <a:gd name="T71" fmla="*/ 0 h 5386"/>
                    <a:gd name="T72" fmla="*/ 0 w 4305"/>
                    <a:gd name="T73" fmla="*/ 0 h 5386"/>
                    <a:gd name="T74" fmla="*/ 0 w 4305"/>
                    <a:gd name="T75" fmla="*/ 0 h 5386"/>
                    <a:gd name="T76" fmla="*/ 0 w 4305"/>
                    <a:gd name="T77" fmla="*/ 0 h 5386"/>
                    <a:gd name="T78" fmla="*/ 0 w 4305"/>
                    <a:gd name="T79" fmla="*/ 0 h 5386"/>
                    <a:gd name="T80" fmla="*/ 0 w 4305"/>
                    <a:gd name="T81" fmla="*/ 0 h 5386"/>
                    <a:gd name="T82" fmla="*/ 0 w 4305"/>
                    <a:gd name="T83" fmla="*/ 0 h 5386"/>
                    <a:gd name="T84" fmla="*/ 0 w 4305"/>
                    <a:gd name="T85" fmla="*/ 0 h 5386"/>
                    <a:gd name="T86" fmla="*/ 0 w 4305"/>
                    <a:gd name="T87" fmla="*/ 0 h 538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4305"/>
                    <a:gd name="T133" fmla="*/ 0 h 5386"/>
                    <a:gd name="T134" fmla="*/ 4305 w 4305"/>
                    <a:gd name="T135" fmla="*/ 5386 h 5386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4305" h="5386">
                      <a:moveTo>
                        <a:pt x="0" y="5386"/>
                      </a:moveTo>
                      <a:lnTo>
                        <a:pt x="32" y="5382"/>
                      </a:lnTo>
                      <a:lnTo>
                        <a:pt x="65" y="5378"/>
                      </a:lnTo>
                      <a:lnTo>
                        <a:pt x="132" y="5371"/>
                      </a:lnTo>
                      <a:lnTo>
                        <a:pt x="265" y="5354"/>
                      </a:lnTo>
                      <a:lnTo>
                        <a:pt x="396" y="5333"/>
                      </a:lnTo>
                      <a:lnTo>
                        <a:pt x="461" y="5322"/>
                      </a:lnTo>
                      <a:lnTo>
                        <a:pt x="528" y="5312"/>
                      </a:lnTo>
                      <a:lnTo>
                        <a:pt x="592" y="5299"/>
                      </a:lnTo>
                      <a:lnTo>
                        <a:pt x="658" y="5286"/>
                      </a:lnTo>
                      <a:lnTo>
                        <a:pt x="789" y="5258"/>
                      </a:lnTo>
                      <a:lnTo>
                        <a:pt x="853" y="5242"/>
                      </a:lnTo>
                      <a:lnTo>
                        <a:pt x="919" y="5227"/>
                      </a:lnTo>
                      <a:lnTo>
                        <a:pt x="1050" y="5193"/>
                      </a:lnTo>
                      <a:lnTo>
                        <a:pt x="1113" y="5174"/>
                      </a:lnTo>
                      <a:lnTo>
                        <a:pt x="1178" y="5155"/>
                      </a:lnTo>
                      <a:lnTo>
                        <a:pt x="1307" y="5116"/>
                      </a:lnTo>
                      <a:lnTo>
                        <a:pt x="1434" y="5072"/>
                      </a:lnTo>
                      <a:lnTo>
                        <a:pt x="1563" y="5028"/>
                      </a:lnTo>
                      <a:lnTo>
                        <a:pt x="1625" y="5004"/>
                      </a:lnTo>
                      <a:lnTo>
                        <a:pt x="1688" y="4980"/>
                      </a:lnTo>
                      <a:lnTo>
                        <a:pt x="1815" y="4929"/>
                      </a:lnTo>
                      <a:lnTo>
                        <a:pt x="1878" y="4902"/>
                      </a:lnTo>
                      <a:lnTo>
                        <a:pt x="1909" y="4888"/>
                      </a:lnTo>
                      <a:lnTo>
                        <a:pt x="1941" y="4875"/>
                      </a:lnTo>
                      <a:lnTo>
                        <a:pt x="2068" y="4819"/>
                      </a:lnTo>
                      <a:lnTo>
                        <a:pt x="2165" y="4772"/>
                      </a:lnTo>
                      <a:lnTo>
                        <a:pt x="2259" y="4724"/>
                      </a:lnTo>
                      <a:lnTo>
                        <a:pt x="2305" y="4700"/>
                      </a:lnTo>
                      <a:lnTo>
                        <a:pt x="2352" y="4676"/>
                      </a:lnTo>
                      <a:lnTo>
                        <a:pt x="2374" y="4663"/>
                      </a:lnTo>
                      <a:lnTo>
                        <a:pt x="2397" y="4651"/>
                      </a:lnTo>
                      <a:lnTo>
                        <a:pt x="2442" y="4628"/>
                      </a:lnTo>
                      <a:lnTo>
                        <a:pt x="2486" y="4602"/>
                      </a:lnTo>
                      <a:lnTo>
                        <a:pt x="2508" y="4589"/>
                      </a:lnTo>
                      <a:lnTo>
                        <a:pt x="2531" y="4577"/>
                      </a:lnTo>
                      <a:lnTo>
                        <a:pt x="2573" y="4551"/>
                      </a:lnTo>
                      <a:lnTo>
                        <a:pt x="2617" y="4526"/>
                      </a:lnTo>
                      <a:lnTo>
                        <a:pt x="2659" y="4499"/>
                      </a:lnTo>
                      <a:lnTo>
                        <a:pt x="2701" y="4473"/>
                      </a:lnTo>
                      <a:lnTo>
                        <a:pt x="2784" y="4422"/>
                      </a:lnTo>
                      <a:lnTo>
                        <a:pt x="2824" y="4394"/>
                      </a:lnTo>
                      <a:lnTo>
                        <a:pt x="2844" y="4380"/>
                      </a:lnTo>
                      <a:lnTo>
                        <a:pt x="2865" y="4367"/>
                      </a:lnTo>
                      <a:lnTo>
                        <a:pt x="2942" y="4313"/>
                      </a:lnTo>
                      <a:lnTo>
                        <a:pt x="3018" y="4257"/>
                      </a:lnTo>
                      <a:lnTo>
                        <a:pt x="3092" y="4201"/>
                      </a:lnTo>
                      <a:lnTo>
                        <a:pt x="3164" y="4143"/>
                      </a:lnTo>
                      <a:lnTo>
                        <a:pt x="3181" y="4128"/>
                      </a:lnTo>
                      <a:lnTo>
                        <a:pt x="3198" y="4114"/>
                      </a:lnTo>
                      <a:lnTo>
                        <a:pt x="3234" y="4086"/>
                      </a:lnTo>
                      <a:lnTo>
                        <a:pt x="3267" y="4055"/>
                      </a:lnTo>
                      <a:lnTo>
                        <a:pt x="3284" y="4040"/>
                      </a:lnTo>
                      <a:lnTo>
                        <a:pt x="3301" y="4026"/>
                      </a:lnTo>
                      <a:lnTo>
                        <a:pt x="3335" y="3996"/>
                      </a:lnTo>
                      <a:lnTo>
                        <a:pt x="3368" y="3967"/>
                      </a:lnTo>
                      <a:lnTo>
                        <a:pt x="3430" y="3905"/>
                      </a:lnTo>
                      <a:lnTo>
                        <a:pt x="3445" y="3888"/>
                      </a:lnTo>
                      <a:lnTo>
                        <a:pt x="3460" y="3873"/>
                      </a:lnTo>
                      <a:lnTo>
                        <a:pt x="3492" y="3843"/>
                      </a:lnTo>
                      <a:lnTo>
                        <a:pt x="3521" y="3811"/>
                      </a:lnTo>
                      <a:lnTo>
                        <a:pt x="3535" y="3795"/>
                      </a:lnTo>
                      <a:lnTo>
                        <a:pt x="3551" y="3780"/>
                      </a:lnTo>
                      <a:lnTo>
                        <a:pt x="3579" y="3747"/>
                      </a:lnTo>
                      <a:lnTo>
                        <a:pt x="3608" y="3716"/>
                      </a:lnTo>
                      <a:lnTo>
                        <a:pt x="3635" y="3683"/>
                      </a:lnTo>
                      <a:lnTo>
                        <a:pt x="3663" y="3650"/>
                      </a:lnTo>
                      <a:lnTo>
                        <a:pt x="3716" y="3586"/>
                      </a:lnTo>
                      <a:lnTo>
                        <a:pt x="3767" y="3519"/>
                      </a:lnTo>
                      <a:lnTo>
                        <a:pt x="3816" y="3452"/>
                      </a:lnTo>
                      <a:lnTo>
                        <a:pt x="3861" y="3383"/>
                      </a:lnTo>
                      <a:lnTo>
                        <a:pt x="3905" y="3314"/>
                      </a:lnTo>
                      <a:lnTo>
                        <a:pt x="3948" y="3243"/>
                      </a:lnTo>
                      <a:lnTo>
                        <a:pt x="3957" y="3225"/>
                      </a:lnTo>
                      <a:lnTo>
                        <a:pt x="3968" y="3208"/>
                      </a:lnTo>
                      <a:lnTo>
                        <a:pt x="3989" y="3173"/>
                      </a:lnTo>
                      <a:lnTo>
                        <a:pt x="4027" y="3100"/>
                      </a:lnTo>
                      <a:lnTo>
                        <a:pt x="4045" y="3063"/>
                      </a:lnTo>
                      <a:lnTo>
                        <a:pt x="4063" y="3028"/>
                      </a:lnTo>
                      <a:lnTo>
                        <a:pt x="4080" y="2990"/>
                      </a:lnTo>
                      <a:lnTo>
                        <a:pt x="4098" y="2953"/>
                      </a:lnTo>
                      <a:lnTo>
                        <a:pt x="4105" y="2934"/>
                      </a:lnTo>
                      <a:lnTo>
                        <a:pt x="4113" y="2916"/>
                      </a:lnTo>
                      <a:lnTo>
                        <a:pt x="4130" y="2879"/>
                      </a:lnTo>
                      <a:lnTo>
                        <a:pt x="4158" y="2802"/>
                      </a:lnTo>
                      <a:lnTo>
                        <a:pt x="4185" y="2727"/>
                      </a:lnTo>
                      <a:lnTo>
                        <a:pt x="4209" y="2653"/>
                      </a:lnTo>
                      <a:lnTo>
                        <a:pt x="4231" y="2579"/>
                      </a:lnTo>
                      <a:lnTo>
                        <a:pt x="4249" y="2505"/>
                      </a:lnTo>
                      <a:lnTo>
                        <a:pt x="4265" y="2432"/>
                      </a:lnTo>
                      <a:lnTo>
                        <a:pt x="4278" y="2360"/>
                      </a:lnTo>
                      <a:lnTo>
                        <a:pt x="4289" y="2289"/>
                      </a:lnTo>
                      <a:lnTo>
                        <a:pt x="4296" y="2216"/>
                      </a:lnTo>
                      <a:lnTo>
                        <a:pt x="4302" y="2145"/>
                      </a:lnTo>
                      <a:lnTo>
                        <a:pt x="4304" y="2074"/>
                      </a:lnTo>
                      <a:lnTo>
                        <a:pt x="4305" y="2004"/>
                      </a:lnTo>
                      <a:lnTo>
                        <a:pt x="4302" y="1934"/>
                      </a:lnTo>
                      <a:lnTo>
                        <a:pt x="4296" y="1865"/>
                      </a:lnTo>
                      <a:lnTo>
                        <a:pt x="4288" y="1796"/>
                      </a:lnTo>
                      <a:lnTo>
                        <a:pt x="4279" y="1728"/>
                      </a:lnTo>
                      <a:lnTo>
                        <a:pt x="4264" y="1659"/>
                      </a:lnTo>
                      <a:lnTo>
                        <a:pt x="4249" y="1591"/>
                      </a:lnTo>
                      <a:lnTo>
                        <a:pt x="4230" y="1525"/>
                      </a:lnTo>
                      <a:lnTo>
                        <a:pt x="4209" y="1459"/>
                      </a:lnTo>
                      <a:lnTo>
                        <a:pt x="4184" y="1392"/>
                      </a:lnTo>
                      <a:lnTo>
                        <a:pt x="4158" y="1326"/>
                      </a:lnTo>
                      <a:lnTo>
                        <a:pt x="4129" y="1262"/>
                      </a:lnTo>
                      <a:lnTo>
                        <a:pt x="4098" y="1197"/>
                      </a:lnTo>
                      <a:lnTo>
                        <a:pt x="4062" y="1133"/>
                      </a:lnTo>
                      <a:lnTo>
                        <a:pt x="4025" y="1069"/>
                      </a:lnTo>
                      <a:lnTo>
                        <a:pt x="3984" y="1005"/>
                      </a:lnTo>
                      <a:lnTo>
                        <a:pt x="3943" y="943"/>
                      </a:lnTo>
                      <a:lnTo>
                        <a:pt x="3897" y="880"/>
                      </a:lnTo>
                      <a:lnTo>
                        <a:pt x="3849" y="819"/>
                      </a:lnTo>
                      <a:lnTo>
                        <a:pt x="3798" y="758"/>
                      </a:lnTo>
                      <a:lnTo>
                        <a:pt x="3746" y="697"/>
                      </a:lnTo>
                      <a:lnTo>
                        <a:pt x="3696" y="643"/>
                      </a:lnTo>
                      <a:lnTo>
                        <a:pt x="3646" y="592"/>
                      </a:lnTo>
                      <a:lnTo>
                        <a:pt x="3594" y="541"/>
                      </a:lnTo>
                      <a:lnTo>
                        <a:pt x="3543" y="493"/>
                      </a:lnTo>
                      <a:lnTo>
                        <a:pt x="3487" y="444"/>
                      </a:lnTo>
                      <a:lnTo>
                        <a:pt x="3432" y="398"/>
                      </a:lnTo>
                      <a:lnTo>
                        <a:pt x="3375" y="351"/>
                      </a:lnTo>
                      <a:lnTo>
                        <a:pt x="3318" y="308"/>
                      </a:lnTo>
                      <a:lnTo>
                        <a:pt x="3258" y="264"/>
                      </a:lnTo>
                      <a:lnTo>
                        <a:pt x="3197" y="223"/>
                      </a:lnTo>
                      <a:lnTo>
                        <a:pt x="3135" y="182"/>
                      </a:lnTo>
                      <a:lnTo>
                        <a:pt x="3072" y="143"/>
                      </a:lnTo>
                      <a:lnTo>
                        <a:pt x="3007" y="105"/>
                      </a:lnTo>
                      <a:lnTo>
                        <a:pt x="2941" y="69"/>
                      </a:lnTo>
                      <a:lnTo>
                        <a:pt x="2875" y="34"/>
                      </a:lnTo>
                      <a:lnTo>
                        <a:pt x="2807" y="0"/>
                      </a:lnTo>
                    </a:path>
                  </a:pathLst>
                </a:custGeom>
                <a:noFill/>
                <a:ln w="9525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9" name="Freeform 109"/>
                <p:cNvSpPr>
                  <a:spLocks/>
                </p:cNvSpPr>
                <p:nvPr/>
              </p:nvSpPr>
              <p:spPr bwMode="auto">
                <a:xfrm>
                  <a:off x="1640" y="2948"/>
                  <a:ext cx="169" cy="211"/>
                </a:xfrm>
                <a:custGeom>
                  <a:avLst/>
                  <a:gdLst>
                    <a:gd name="T0" fmla="*/ 0 w 2200"/>
                    <a:gd name="T1" fmla="*/ 0 h 2752"/>
                    <a:gd name="T2" fmla="*/ 0 w 2200"/>
                    <a:gd name="T3" fmla="*/ 0 h 2752"/>
                    <a:gd name="T4" fmla="*/ 0 w 2200"/>
                    <a:gd name="T5" fmla="*/ 0 h 2752"/>
                    <a:gd name="T6" fmla="*/ 0 w 2200"/>
                    <a:gd name="T7" fmla="*/ 0 h 2752"/>
                    <a:gd name="T8" fmla="*/ 0 w 2200"/>
                    <a:gd name="T9" fmla="*/ 0 h 2752"/>
                    <a:gd name="T10" fmla="*/ 0 w 2200"/>
                    <a:gd name="T11" fmla="*/ 0 h 2752"/>
                    <a:gd name="T12" fmla="*/ 0 w 2200"/>
                    <a:gd name="T13" fmla="*/ 0 h 2752"/>
                    <a:gd name="T14" fmla="*/ 0 w 2200"/>
                    <a:gd name="T15" fmla="*/ 0 h 2752"/>
                    <a:gd name="T16" fmla="*/ 0 w 2200"/>
                    <a:gd name="T17" fmla="*/ 0 h 2752"/>
                    <a:gd name="T18" fmla="*/ 0 w 2200"/>
                    <a:gd name="T19" fmla="*/ 0 h 2752"/>
                    <a:gd name="T20" fmla="*/ 0 w 2200"/>
                    <a:gd name="T21" fmla="*/ 0 h 2752"/>
                    <a:gd name="T22" fmla="*/ 0 w 2200"/>
                    <a:gd name="T23" fmla="*/ 0 h 2752"/>
                    <a:gd name="T24" fmla="*/ 0 w 2200"/>
                    <a:gd name="T25" fmla="*/ 0 h 2752"/>
                    <a:gd name="T26" fmla="*/ 0 w 2200"/>
                    <a:gd name="T27" fmla="*/ 0 h 2752"/>
                    <a:gd name="T28" fmla="*/ 0 w 2200"/>
                    <a:gd name="T29" fmla="*/ 0 h 2752"/>
                    <a:gd name="T30" fmla="*/ 0 w 2200"/>
                    <a:gd name="T31" fmla="*/ 0 h 2752"/>
                    <a:gd name="T32" fmla="*/ 0 w 2200"/>
                    <a:gd name="T33" fmla="*/ 0 h 2752"/>
                    <a:gd name="T34" fmla="*/ 0 w 2200"/>
                    <a:gd name="T35" fmla="*/ 0 h 2752"/>
                    <a:gd name="T36" fmla="*/ 0 w 2200"/>
                    <a:gd name="T37" fmla="*/ 0 h 2752"/>
                    <a:gd name="T38" fmla="*/ 0 w 2200"/>
                    <a:gd name="T39" fmla="*/ 0 h 2752"/>
                    <a:gd name="T40" fmla="*/ 0 w 2200"/>
                    <a:gd name="T41" fmla="*/ 0 h 2752"/>
                    <a:gd name="T42" fmla="*/ 0 w 2200"/>
                    <a:gd name="T43" fmla="*/ 0 h 2752"/>
                    <a:gd name="T44" fmla="*/ 0 w 2200"/>
                    <a:gd name="T45" fmla="*/ 0 h 2752"/>
                    <a:gd name="T46" fmla="*/ 0 w 2200"/>
                    <a:gd name="T47" fmla="*/ 0 h 2752"/>
                    <a:gd name="T48" fmla="*/ 0 w 2200"/>
                    <a:gd name="T49" fmla="*/ 0 h 2752"/>
                    <a:gd name="T50" fmla="*/ 0 w 2200"/>
                    <a:gd name="T51" fmla="*/ 0 h 2752"/>
                    <a:gd name="T52" fmla="*/ 0 w 2200"/>
                    <a:gd name="T53" fmla="*/ 0 h 2752"/>
                    <a:gd name="T54" fmla="*/ 0 w 2200"/>
                    <a:gd name="T55" fmla="*/ 0 h 2752"/>
                    <a:gd name="T56" fmla="*/ 0 w 2200"/>
                    <a:gd name="T57" fmla="*/ 0 h 2752"/>
                    <a:gd name="T58" fmla="*/ 0 w 2200"/>
                    <a:gd name="T59" fmla="*/ 0 h 2752"/>
                    <a:gd name="T60" fmla="*/ 0 w 2200"/>
                    <a:gd name="T61" fmla="*/ 0 h 2752"/>
                    <a:gd name="T62" fmla="*/ 0 w 2200"/>
                    <a:gd name="T63" fmla="*/ 0 h 2752"/>
                    <a:gd name="T64" fmla="*/ 0 w 2200"/>
                    <a:gd name="T65" fmla="*/ 0 h 2752"/>
                    <a:gd name="T66" fmla="*/ 0 w 2200"/>
                    <a:gd name="T67" fmla="*/ 0 h 2752"/>
                    <a:gd name="T68" fmla="*/ 0 w 2200"/>
                    <a:gd name="T69" fmla="*/ 0 h 2752"/>
                    <a:gd name="T70" fmla="*/ 0 w 2200"/>
                    <a:gd name="T71" fmla="*/ 0 h 2752"/>
                    <a:gd name="T72" fmla="*/ 0 w 2200"/>
                    <a:gd name="T73" fmla="*/ 0 h 2752"/>
                    <a:gd name="T74" fmla="*/ 0 w 2200"/>
                    <a:gd name="T75" fmla="*/ 0 h 2752"/>
                    <a:gd name="T76" fmla="*/ 0 w 2200"/>
                    <a:gd name="T77" fmla="*/ 0 h 2752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2200"/>
                    <a:gd name="T118" fmla="*/ 0 h 2752"/>
                    <a:gd name="T119" fmla="*/ 2200 w 2200"/>
                    <a:gd name="T120" fmla="*/ 2752 h 2752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2200" h="2752">
                      <a:moveTo>
                        <a:pt x="0" y="2752"/>
                      </a:moveTo>
                      <a:lnTo>
                        <a:pt x="67" y="2745"/>
                      </a:lnTo>
                      <a:lnTo>
                        <a:pt x="135" y="2736"/>
                      </a:lnTo>
                      <a:lnTo>
                        <a:pt x="270" y="2715"/>
                      </a:lnTo>
                      <a:lnTo>
                        <a:pt x="404" y="2687"/>
                      </a:lnTo>
                      <a:lnTo>
                        <a:pt x="470" y="2671"/>
                      </a:lnTo>
                      <a:lnTo>
                        <a:pt x="537" y="2653"/>
                      </a:lnTo>
                      <a:lnTo>
                        <a:pt x="601" y="2634"/>
                      </a:lnTo>
                      <a:lnTo>
                        <a:pt x="668" y="2613"/>
                      </a:lnTo>
                      <a:lnTo>
                        <a:pt x="799" y="2568"/>
                      </a:lnTo>
                      <a:lnTo>
                        <a:pt x="863" y="2543"/>
                      </a:lnTo>
                      <a:lnTo>
                        <a:pt x="928" y="2518"/>
                      </a:lnTo>
                      <a:lnTo>
                        <a:pt x="1057" y="2462"/>
                      </a:lnTo>
                      <a:lnTo>
                        <a:pt x="1080" y="2449"/>
                      </a:lnTo>
                      <a:lnTo>
                        <a:pt x="1105" y="2437"/>
                      </a:lnTo>
                      <a:lnTo>
                        <a:pt x="1154" y="2413"/>
                      </a:lnTo>
                      <a:lnTo>
                        <a:pt x="1248" y="2363"/>
                      </a:lnTo>
                      <a:lnTo>
                        <a:pt x="1258" y="2356"/>
                      </a:lnTo>
                      <a:lnTo>
                        <a:pt x="1270" y="2349"/>
                      </a:lnTo>
                      <a:lnTo>
                        <a:pt x="1293" y="2337"/>
                      </a:lnTo>
                      <a:lnTo>
                        <a:pt x="1337" y="2311"/>
                      </a:lnTo>
                      <a:lnTo>
                        <a:pt x="1358" y="2297"/>
                      </a:lnTo>
                      <a:lnTo>
                        <a:pt x="1380" y="2284"/>
                      </a:lnTo>
                      <a:lnTo>
                        <a:pt x="1423" y="2258"/>
                      </a:lnTo>
                      <a:lnTo>
                        <a:pt x="1463" y="2230"/>
                      </a:lnTo>
                      <a:lnTo>
                        <a:pt x="1503" y="2202"/>
                      </a:lnTo>
                      <a:lnTo>
                        <a:pt x="1521" y="2187"/>
                      </a:lnTo>
                      <a:lnTo>
                        <a:pt x="1531" y="2179"/>
                      </a:lnTo>
                      <a:lnTo>
                        <a:pt x="1541" y="2173"/>
                      </a:lnTo>
                      <a:lnTo>
                        <a:pt x="1580" y="2145"/>
                      </a:lnTo>
                      <a:lnTo>
                        <a:pt x="1616" y="2115"/>
                      </a:lnTo>
                      <a:lnTo>
                        <a:pt x="1634" y="2100"/>
                      </a:lnTo>
                      <a:lnTo>
                        <a:pt x="1652" y="2085"/>
                      </a:lnTo>
                      <a:lnTo>
                        <a:pt x="1721" y="2025"/>
                      </a:lnTo>
                      <a:lnTo>
                        <a:pt x="1752" y="1993"/>
                      </a:lnTo>
                      <a:lnTo>
                        <a:pt x="1783" y="1962"/>
                      </a:lnTo>
                      <a:lnTo>
                        <a:pt x="1844" y="1897"/>
                      </a:lnTo>
                      <a:lnTo>
                        <a:pt x="1898" y="1830"/>
                      </a:lnTo>
                      <a:lnTo>
                        <a:pt x="1924" y="1796"/>
                      </a:lnTo>
                      <a:lnTo>
                        <a:pt x="1936" y="1778"/>
                      </a:lnTo>
                      <a:lnTo>
                        <a:pt x="1943" y="1770"/>
                      </a:lnTo>
                      <a:lnTo>
                        <a:pt x="1950" y="1762"/>
                      </a:lnTo>
                      <a:lnTo>
                        <a:pt x="1996" y="1691"/>
                      </a:lnTo>
                      <a:lnTo>
                        <a:pt x="2017" y="1655"/>
                      </a:lnTo>
                      <a:lnTo>
                        <a:pt x="2038" y="1619"/>
                      </a:lnTo>
                      <a:lnTo>
                        <a:pt x="2057" y="1581"/>
                      </a:lnTo>
                      <a:lnTo>
                        <a:pt x="2076" y="1545"/>
                      </a:lnTo>
                      <a:lnTo>
                        <a:pt x="2111" y="1469"/>
                      </a:lnTo>
                      <a:lnTo>
                        <a:pt x="2126" y="1430"/>
                      </a:lnTo>
                      <a:lnTo>
                        <a:pt x="2139" y="1392"/>
                      </a:lnTo>
                      <a:lnTo>
                        <a:pt x="2162" y="1316"/>
                      </a:lnTo>
                      <a:lnTo>
                        <a:pt x="2171" y="1279"/>
                      </a:lnTo>
                      <a:lnTo>
                        <a:pt x="2180" y="1242"/>
                      </a:lnTo>
                      <a:lnTo>
                        <a:pt x="2192" y="1169"/>
                      </a:lnTo>
                      <a:lnTo>
                        <a:pt x="2198" y="1095"/>
                      </a:lnTo>
                      <a:lnTo>
                        <a:pt x="2200" y="1023"/>
                      </a:lnTo>
                      <a:lnTo>
                        <a:pt x="2196" y="952"/>
                      </a:lnTo>
                      <a:lnTo>
                        <a:pt x="2192" y="918"/>
                      </a:lnTo>
                      <a:lnTo>
                        <a:pt x="2187" y="883"/>
                      </a:lnTo>
                      <a:lnTo>
                        <a:pt x="2180" y="848"/>
                      </a:lnTo>
                      <a:lnTo>
                        <a:pt x="2171" y="813"/>
                      </a:lnTo>
                      <a:lnTo>
                        <a:pt x="2151" y="745"/>
                      </a:lnTo>
                      <a:lnTo>
                        <a:pt x="2138" y="711"/>
                      </a:lnTo>
                      <a:lnTo>
                        <a:pt x="2125" y="678"/>
                      </a:lnTo>
                      <a:lnTo>
                        <a:pt x="2093" y="613"/>
                      </a:lnTo>
                      <a:lnTo>
                        <a:pt x="2056" y="547"/>
                      </a:lnTo>
                      <a:lnTo>
                        <a:pt x="2014" y="482"/>
                      </a:lnTo>
                      <a:lnTo>
                        <a:pt x="1966" y="419"/>
                      </a:lnTo>
                      <a:lnTo>
                        <a:pt x="1914" y="357"/>
                      </a:lnTo>
                      <a:lnTo>
                        <a:pt x="1862" y="302"/>
                      </a:lnTo>
                      <a:lnTo>
                        <a:pt x="1809" y="252"/>
                      </a:lnTo>
                      <a:lnTo>
                        <a:pt x="1753" y="203"/>
                      </a:lnTo>
                      <a:lnTo>
                        <a:pt x="1724" y="180"/>
                      </a:lnTo>
                      <a:lnTo>
                        <a:pt x="1696" y="158"/>
                      </a:lnTo>
                      <a:lnTo>
                        <a:pt x="1634" y="114"/>
                      </a:lnTo>
                      <a:lnTo>
                        <a:pt x="1601" y="92"/>
                      </a:lnTo>
                      <a:lnTo>
                        <a:pt x="1570" y="73"/>
                      </a:lnTo>
                      <a:lnTo>
                        <a:pt x="1504" y="35"/>
                      </a:lnTo>
                      <a:lnTo>
                        <a:pt x="1436" y="0"/>
                      </a:lnTo>
                    </a:path>
                  </a:pathLst>
                </a:custGeom>
                <a:noFill/>
                <a:ln w="9525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0" name="Freeform 110"/>
                <p:cNvSpPr>
                  <a:spLocks/>
                </p:cNvSpPr>
                <p:nvPr/>
              </p:nvSpPr>
              <p:spPr bwMode="auto">
                <a:xfrm>
                  <a:off x="1586" y="3000"/>
                  <a:ext cx="80" cy="100"/>
                </a:xfrm>
                <a:custGeom>
                  <a:avLst/>
                  <a:gdLst>
                    <a:gd name="T0" fmla="*/ 0 w 1037"/>
                    <a:gd name="T1" fmla="*/ 0 h 1299"/>
                    <a:gd name="T2" fmla="*/ 0 w 1037"/>
                    <a:gd name="T3" fmla="*/ 0 h 1299"/>
                    <a:gd name="T4" fmla="*/ 0 w 1037"/>
                    <a:gd name="T5" fmla="*/ 0 h 1299"/>
                    <a:gd name="T6" fmla="*/ 0 w 1037"/>
                    <a:gd name="T7" fmla="*/ 0 h 1299"/>
                    <a:gd name="T8" fmla="*/ 0 w 1037"/>
                    <a:gd name="T9" fmla="*/ 0 h 1299"/>
                    <a:gd name="T10" fmla="*/ 0 w 1037"/>
                    <a:gd name="T11" fmla="*/ 0 h 1299"/>
                    <a:gd name="T12" fmla="*/ 0 w 1037"/>
                    <a:gd name="T13" fmla="*/ 0 h 1299"/>
                    <a:gd name="T14" fmla="*/ 0 w 1037"/>
                    <a:gd name="T15" fmla="*/ 0 h 1299"/>
                    <a:gd name="T16" fmla="*/ 0 w 1037"/>
                    <a:gd name="T17" fmla="*/ 0 h 1299"/>
                    <a:gd name="T18" fmla="*/ 0 w 1037"/>
                    <a:gd name="T19" fmla="*/ 0 h 1299"/>
                    <a:gd name="T20" fmla="*/ 0 w 1037"/>
                    <a:gd name="T21" fmla="*/ 0 h 1299"/>
                    <a:gd name="T22" fmla="*/ 0 w 1037"/>
                    <a:gd name="T23" fmla="*/ 0 h 1299"/>
                    <a:gd name="T24" fmla="*/ 0 w 1037"/>
                    <a:gd name="T25" fmla="*/ 0 h 1299"/>
                    <a:gd name="T26" fmla="*/ 0 w 1037"/>
                    <a:gd name="T27" fmla="*/ 0 h 1299"/>
                    <a:gd name="T28" fmla="*/ 0 w 1037"/>
                    <a:gd name="T29" fmla="*/ 0 h 1299"/>
                    <a:gd name="T30" fmla="*/ 0 w 1037"/>
                    <a:gd name="T31" fmla="*/ 0 h 1299"/>
                    <a:gd name="T32" fmla="*/ 0 w 1037"/>
                    <a:gd name="T33" fmla="*/ 0 h 1299"/>
                    <a:gd name="T34" fmla="*/ 0 w 1037"/>
                    <a:gd name="T35" fmla="*/ 0 h 1299"/>
                    <a:gd name="T36" fmla="*/ 0 w 1037"/>
                    <a:gd name="T37" fmla="*/ 0 h 1299"/>
                    <a:gd name="T38" fmla="*/ 0 w 1037"/>
                    <a:gd name="T39" fmla="*/ 0 h 1299"/>
                    <a:gd name="T40" fmla="*/ 0 w 1037"/>
                    <a:gd name="T41" fmla="*/ 0 h 1299"/>
                    <a:gd name="T42" fmla="*/ 0 w 1037"/>
                    <a:gd name="T43" fmla="*/ 0 h 1299"/>
                    <a:gd name="T44" fmla="*/ 0 w 1037"/>
                    <a:gd name="T45" fmla="*/ 0 h 1299"/>
                    <a:gd name="T46" fmla="*/ 0 w 1037"/>
                    <a:gd name="T47" fmla="*/ 0 h 1299"/>
                    <a:gd name="T48" fmla="*/ 0 w 1037"/>
                    <a:gd name="T49" fmla="*/ 0 h 1299"/>
                    <a:gd name="T50" fmla="*/ 0 w 1037"/>
                    <a:gd name="T51" fmla="*/ 0 h 1299"/>
                    <a:gd name="T52" fmla="*/ 0 w 1037"/>
                    <a:gd name="T53" fmla="*/ 0 h 1299"/>
                    <a:gd name="T54" fmla="*/ 0 w 1037"/>
                    <a:gd name="T55" fmla="*/ 0 h 1299"/>
                    <a:gd name="T56" fmla="*/ 0 w 1037"/>
                    <a:gd name="T57" fmla="*/ 0 h 1299"/>
                    <a:gd name="T58" fmla="*/ 0 w 1037"/>
                    <a:gd name="T59" fmla="*/ 0 h 1299"/>
                    <a:gd name="T60" fmla="*/ 0 w 1037"/>
                    <a:gd name="T61" fmla="*/ 0 h 1299"/>
                    <a:gd name="T62" fmla="*/ 0 w 1037"/>
                    <a:gd name="T63" fmla="*/ 0 h 1299"/>
                    <a:gd name="T64" fmla="*/ 0 w 1037"/>
                    <a:gd name="T65" fmla="*/ 0 h 1299"/>
                    <a:gd name="T66" fmla="*/ 0 w 1037"/>
                    <a:gd name="T67" fmla="*/ 0 h 1299"/>
                    <a:gd name="T68" fmla="*/ 0 w 1037"/>
                    <a:gd name="T69" fmla="*/ 0 h 1299"/>
                    <a:gd name="T70" fmla="*/ 0 w 1037"/>
                    <a:gd name="T71" fmla="*/ 0 h 1299"/>
                    <a:gd name="T72" fmla="*/ 0 w 1037"/>
                    <a:gd name="T73" fmla="*/ 0 h 1299"/>
                    <a:gd name="T74" fmla="*/ 0 w 1037"/>
                    <a:gd name="T75" fmla="*/ 0 h 1299"/>
                    <a:gd name="T76" fmla="*/ 0 w 1037"/>
                    <a:gd name="T77" fmla="*/ 0 h 1299"/>
                    <a:gd name="T78" fmla="*/ 0 w 1037"/>
                    <a:gd name="T79" fmla="*/ 0 h 1299"/>
                    <a:gd name="T80" fmla="*/ 0 w 1037"/>
                    <a:gd name="T81" fmla="*/ 0 h 1299"/>
                    <a:gd name="T82" fmla="*/ 0 w 1037"/>
                    <a:gd name="T83" fmla="*/ 0 h 1299"/>
                    <a:gd name="T84" fmla="*/ 0 w 1037"/>
                    <a:gd name="T85" fmla="*/ 0 h 1299"/>
                    <a:gd name="T86" fmla="*/ 0 w 1037"/>
                    <a:gd name="T87" fmla="*/ 0 h 1299"/>
                    <a:gd name="T88" fmla="*/ 0 w 1037"/>
                    <a:gd name="T89" fmla="*/ 0 h 1299"/>
                    <a:gd name="T90" fmla="*/ 0 w 1037"/>
                    <a:gd name="T91" fmla="*/ 0 h 1299"/>
                    <a:gd name="T92" fmla="*/ 0 w 1037"/>
                    <a:gd name="T93" fmla="*/ 0 h 1299"/>
                    <a:gd name="T94" fmla="*/ 0 w 1037"/>
                    <a:gd name="T95" fmla="*/ 0 h 1299"/>
                    <a:gd name="T96" fmla="*/ 0 w 1037"/>
                    <a:gd name="T97" fmla="*/ 0 h 1299"/>
                    <a:gd name="T98" fmla="*/ 0 w 1037"/>
                    <a:gd name="T99" fmla="*/ 0 h 1299"/>
                    <a:gd name="T100" fmla="*/ 0 w 1037"/>
                    <a:gd name="T101" fmla="*/ 0 h 1299"/>
                    <a:gd name="T102" fmla="*/ 0 w 1037"/>
                    <a:gd name="T103" fmla="*/ 0 h 1299"/>
                    <a:gd name="T104" fmla="*/ 0 w 1037"/>
                    <a:gd name="T105" fmla="*/ 0 h 1299"/>
                    <a:gd name="T106" fmla="*/ 0 w 1037"/>
                    <a:gd name="T107" fmla="*/ 0 h 1299"/>
                    <a:gd name="T108" fmla="*/ 0 w 1037"/>
                    <a:gd name="T109" fmla="*/ 0 h 1299"/>
                    <a:gd name="T110" fmla="*/ 0 w 1037"/>
                    <a:gd name="T111" fmla="*/ 0 h 1299"/>
                    <a:gd name="T112" fmla="*/ 0 w 1037"/>
                    <a:gd name="T113" fmla="*/ 0 h 1299"/>
                    <a:gd name="T114" fmla="*/ 0 w 1037"/>
                    <a:gd name="T115" fmla="*/ 0 h 1299"/>
                    <a:gd name="T116" fmla="*/ 0 w 1037"/>
                    <a:gd name="T117" fmla="*/ 0 h 1299"/>
                    <a:gd name="T118" fmla="*/ 0 w 1037"/>
                    <a:gd name="T119" fmla="*/ 0 h 1299"/>
                    <a:gd name="T120" fmla="*/ 0 w 1037"/>
                    <a:gd name="T121" fmla="*/ 0 h 1299"/>
                    <a:gd name="T122" fmla="*/ 0 w 1037"/>
                    <a:gd name="T123" fmla="*/ 0 h 1299"/>
                    <a:gd name="T124" fmla="*/ 0 w 1037"/>
                    <a:gd name="T125" fmla="*/ 0 h 1299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1037"/>
                    <a:gd name="T190" fmla="*/ 0 h 1299"/>
                    <a:gd name="T191" fmla="*/ 1037 w 1037"/>
                    <a:gd name="T192" fmla="*/ 1299 h 1299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1037" h="1299">
                      <a:moveTo>
                        <a:pt x="0" y="1299"/>
                      </a:moveTo>
                      <a:lnTo>
                        <a:pt x="63" y="1290"/>
                      </a:lnTo>
                      <a:lnTo>
                        <a:pt x="127" y="1280"/>
                      </a:lnTo>
                      <a:lnTo>
                        <a:pt x="189" y="1266"/>
                      </a:lnTo>
                      <a:lnTo>
                        <a:pt x="221" y="1259"/>
                      </a:lnTo>
                      <a:lnTo>
                        <a:pt x="236" y="1255"/>
                      </a:lnTo>
                      <a:lnTo>
                        <a:pt x="253" y="1251"/>
                      </a:lnTo>
                      <a:lnTo>
                        <a:pt x="267" y="1246"/>
                      </a:lnTo>
                      <a:lnTo>
                        <a:pt x="283" y="1242"/>
                      </a:lnTo>
                      <a:lnTo>
                        <a:pt x="314" y="1232"/>
                      </a:lnTo>
                      <a:lnTo>
                        <a:pt x="377" y="1211"/>
                      </a:lnTo>
                      <a:lnTo>
                        <a:pt x="437" y="1188"/>
                      </a:lnTo>
                      <a:lnTo>
                        <a:pt x="499" y="1162"/>
                      </a:lnTo>
                      <a:lnTo>
                        <a:pt x="544" y="1138"/>
                      </a:lnTo>
                      <a:lnTo>
                        <a:pt x="554" y="1132"/>
                      </a:lnTo>
                      <a:lnTo>
                        <a:pt x="560" y="1128"/>
                      </a:lnTo>
                      <a:lnTo>
                        <a:pt x="566" y="1126"/>
                      </a:lnTo>
                      <a:lnTo>
                        <a:pt x="589" y="1116"/>
                      </a:lnTo>
                      <a:lnTo>
                        <a:pt x="630" y="1091"/>
                      </a:lnTo>
                      <a:lnTo>
                        <a:pt x="650" y="1078"/>
                      </a:lnTo>
                      <a:lnTo>
                        <a:pt x="671" y="1066"/>
                      </a:lnTo>
                      <a:lnTo>
                        <a:pt x="708" y="1039"/>
                      </a:lnTo>
                      <a:lnTo>
                        <a:pt x="717" y="1031"/>
                      </a:lnTo>
                      <a:lnTo>
                        <a:pt x="726" y="1025"/>
                      </a:lnTo>
                      <a:lnTo>
                        <a:pt x="745" y="1012"/>
                      </a:lnTo>
                      <a:lnTo>
                        <a:pt x="779" y="984"/>
                      </a:lnTo>
                      <a:lnTo>
                        <a:pt x="811" y="956"/>
                      </a:lnTo>
                      <a:lnTo>
                        <a:pt x="841" y="926"/>
                      </a:lnTo>
                      <a:lnTo>
                        <a:pt x="870" y="896"/>
                      </a:lnTo>
                      <a:lnTo>
                        <a:pt x="896" y="863"/>
                      </a:lnTo>
                      <a:lnTo>
                        <a:pt x="901" y="855"/>
                      </a:lnTo>
                      <a:lnTo>
                        <a:pt x="907" y="847"/>
                      </a:lnTo>
                      <a:lnTo>
                        <a:pt x="919" y="832"/>
                      </a:lnTo>
                      <a:lnTo>
                        <a:pt x="941" y="798"/>
                      </a:lnTo>
                      <a:lnTo>
                        <a:pt x="951" y="780"/>
                      </a:lnTo>
                      <a:lnTo>
                        <a:pt x="961" y="764"/>
                      </a:lnTo>
                      <a:lnTo>
                        <a:pt x="969" y="746"/>
                      </a:lnTo>
                      <a:lnTo>
                        <a:pt x="979" y="729"/>
                      </a:lnTo>
                      <a:lnTo>
                        <a:pt x="996" y="694"/>
                      </a:lnTo>
                      <a:lnTo>
                        <a:pt x="1009" y="658"/>
                      </a:lnTo>
                      <a:lnTo>
                        <a:pt x="1020" y="621"/>
                      </a:lnTo>
                      <a:lnTo>
                        <a:pt x="1028" y="585"/>
                      </a:lnTo>
                      <a:lnTo>
                        <a:pt x="1034" y="551"/>
                      </a:lnTo>
                      <a:lnTo>
                        <a:pt x="1036" y="517"/>
                      </a:lnTo>
                      <a:lnTo>
                        <a:pt x="1037" y="482"/>
                      </a:lnTo>
                      <a:lnTo>
                        <a:pt x="1035" y="449"/>
                      </a:lnTo>
                      <a:lnTo>
                        <a:pt x="1032" y="416"/>
                      </a:lnTo>
                      <a:lnTo>
                        <a:pt x="1023" y="383"/>
                      </a:lnTo>
                      <a:lnTo>
                        <a:pt x="1014" y="351"/>
                      </a:lnTo>
                      <a:lnTo>
                        <a:pt x="1002" y="318"/>
                      </a:lnTo>
                      <a:lnTo>
                        <a:pt x="988" y="288"/>
                      </a:lnTo>
                      <a:lnTo>
                        <a:pt x="970" y="257"/>
                      </a:lnTo>
                      <a:lnTo>
                        <a:pt x="951" y="227"/>
                      </a:lnTo>
                      <a:lnTo>
                        <a:pt x="928" y="197"/>
                      </a:lnTo>
                      <a:lnTo>
                        <a:pt x="904" y="167"/>
                      </a:lnTo>
                      <a:lnTo>
                        <a:pt x="879" y="142"/>
                      </a:lnTo>
                      <a:lnTo>
                        <a:pt x="854" y="118"/>
                      </a:lnTo>
                      <a:lnTo>
                        <a:pt x="827" y="94"/>
                      </a:lnTo>
                      <a:lnTo>
                        <a:pt x="800" y="74"/>
                      </a:lnTo>
                      <a:lnTo>
                        <a:pt x="771" y="53"/>
                      </a:lnTo>
                      <a:lnTo>
                        <a:pt x="741" y="35"/>
                      </a:lnTo>
                      <a:lnTo>
                        <a:pt x="709" y="17"/>
                      </a:lnTo>
                      <a:lnTo>
                        <a:pt x="677" y="0"/>
                      </a:lnTo>
                    </a:path>
                  </a:pathLst>
                </a:custGeom>
                <a:noFill/>
                <a:ln w="9525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1" name="Freeform 111"/>
                <p:cNvSpPr>
                  <a:spLocks/>
                </p:cNvSpPr>
                <p:nvPr/>
              </p:nvSpPr>
              <p:spPr bwMode="auto">
                <a:xfrm>
                  <a:off x="1690" y="2898"/>
                  <a:ext cx="254" cy="317"/>
                </a:xfrm>
                <a:custGeom>
                  <a:avLst/>
                  <a:gdLst>
                    <a:gd name="T0" fmla="*/ 0 w 3298"/>
                    <a:gd name="T1" fmla="*/ 0 h 4122"/>
                    <a:gd name="T2" fmla="*/ 0 w 3298"/>
                    <a:gd name="T3" fmla="*/ 0 h 4122"/>
                    <a:gd name="T4" fmla="*/ 0 w 3298"/>
                    <a:gd name="T5" fmla="*/ 0 h 4122"/>
                    <a:gd name="T6" fmla="*/ 0 w 3298"/>
                    <a:gd name="T7" fmla="*/ 0 h 4122"/>
                    <a:gd name="T8" fmla="*/ 0 w 3298"/>
                    <a:gd name="T9" fmla="*/ 0 h 4122"/>
                    <a:gd name="T10" fmla="*/ 0 w 3298"/>
                    <a:gd name="T11" fmla="*/ 0 h 4122"/>
                    <a:gd name="T12" fmla="*/ 0 w 3298"/>
                    <a:gd name="T13" fmla="*/ 0 h 4122"/>
                    <a:gd name="T14" fmla="*/ 0 w 3298"/>
                    <a:gd name="T15" fmla="*/ 0 h 4122"/>
                    <a:gd name="T16" fmla="*/ 0 w 3298"/>
                    <a:gd name="T17" fmla="*/ 0 h 4122"/>
                    <a:gd name="T18" fmla="*/ 0 w 3298"/>
                    <a:gd name="T19" fmla="*/ 0 h 4122"/>
                    <a:gd name="T20" fmla="*/ 0 w 3298"/>
                    <a:gd name="T21" fmla="*/ 0 h 4122"/>
                    <a:gd name="T22" fmla="*/ 0 w 3298"/>
                    <a:gd name="T23" fmla="*/ 0 h 4122"/>
                    <a:gd name="T24" fmla="*/ 0 w 3298"/>
                    <a:gd name="T25" fmla="*/ 0 h 4122"/>
                    <a:gd name="T26" fmla="*/ 0 w 3298"/>
                    <a:gd name="T27" fmla="*/ 0 h 4122"/>
                    <a:gd name="T28" fmla="*/ 0 w 3298"/>
                    <a:gd name="T29" fmla="*/ 0 h 4122"/>
                    <a:gd name="T30" fmla="*/ 0 w 3298"/>
                    <a:gd name="T31" fmla="*/ 0 h 4122"/>
                    <a:gd name="T32" fmla="*/ 0 w 3298"/>
                    <a:gd name="T33" fmla="*/ 0 h 4122"/>
                    <a:gd name="T34" fmla="*/ 0 w 3298"/>
                    <a:gd name="T35" fmla="*/ 0 h 4122"/>
                    <a:gd name="T36" fmla="*/ 0 w 3298"/>
                    <a:gd name="T37" fmla="*/ 0 h 4122"/>
                    <a:gd name="T38" fmla="*/ 0 w 3298"/>
                    <a:gd name="T39" fmla="*/ 0 h 4122"/>
                    <a:gd name="T40" fmla="*/ 0 w 3298"/>
                    <a:gd name="T41" fmla="*/ 0 h 4122"/>
                    <a:gd name="T42" fmla="*/ 0 w 3298"/>
                    <a:gd name="T43" fmla="*/ 0 h 4122"/>
                    <a:gd name="T44" fmla="*/ 0 w 3298"/>
                    <a:gd name="T45" fmla="*/ 0 h 4122"/>
                    <a:gd name="T46" fmla="*/ 0 w 3298"/>
                    <a:gd name="T47" fmla="*/ 0 h 4122"/>
                    <a:gd name="T48" fmla="*/ 0 w 3298"/>
                    <a:gd name="T49" fmla="*/ 0 h 4122"/>
                    <a:gd name="T50" fmla="*/ 0 w 3298"/>
                    <a:gd name="T51" fmla="*/ 0 h 4122"/>
                    <a:gd name="T52" fmla="*/ 0 w 3298"/>
                    <a:gd name="T53" fmla="*/ 0 h 4122"/>
                    <a:gd name="T54" fmla="*/ 0 w 3298"/>
                    <a:gd name="T55" fmla="*/ 0 h 4122"/>
                    <a:gd name="T56" fmla="*/ 0 w 3298"/>
                    <a:gd name="T57" fmla="*/ 0 h 4122"/>
                    <a:gd name="T58" fmla="*/ 0 w 3298"/>
                    <a:gd name="T59" fmla="*/ 0 h 4122"/>
                    <a:gd name="T60" fmla="*/ 0 w 3298"/>
                    <a:gd name="T61" fmla="*/ 0 h 4122"/>
                    <a:gd name="T62" fmla="*/ 0 w 3298"/>
                    <a:gd name="T63" fmla="*/ 0 h 4122"/>
                    <a:gd name="T64" fmla="*/ 0 w 3298"/>
                    <a:gd name="T65" fmla="*/ 0 h 4122"/>
                    <a:gd name="T66" fmla="*/ 0 w 3298"/>
                    <a:gd name="T67" fmla="*/ 0 h 4122"/>
                    <a:gd name="T68" fmla="*/ 0 w 3298"/>
                    <a:gd name="T69" fmla="*/ 0 h 4122"/>
                    <a:gd name="T70" fmla="*/ 0 w 3298"/>
                    <a:gd name="T71" fmla="*/ 0 h 4122"/>
                    <a:gd name="T72" fmla="*/ 0 w 3298"/>
                    <a:gd name="T73" fmla="*/ 0 h 4122"/>
                    <a:gd name="T74" fmla="*/ 0 w 3298"/>
                    <a:gd name="T75" fmla="*/ 0 h 4122"/>
                    <a:gd name="T76" fmla="*/ 0 w 3298"/>
                    <a:gd name="T77" fmla="*/ 0 h 4122"/>
                    <a:gd name="T78" fmla="*/ 0 w 3298"/>
                    <a:gd name="T79" fmla="*/ 0 h 4122"/>
                    <a:gd name="T80" fmla="*/ 0 w 3298"/>
                    <a:gd name="T81" fmla="*/ 0 h 4122"/>
                    <a:gd name="T82" fmla="*/ 0 w 3298"/>
                    <a:gd name="T83" fmla="*/ 0 h 4122"/>
                    <a:gd name="T84" fmla="*/ 0 w 3298"/>
                    <a:gd name="T85" fmla="*/ 0 h 4122"/>
                    <a:gd name="T86" fmla="*/ 0 w 3298"/>
                    <a:gd name="T87" fmla="*/ 0 h 4122"/>
                    <a:gd name="T88" fmla="*/ 0 w 3298"/>
                    <a:gd name="T89" fmla="*/ 0 h 4122"/>
                    <a:gd name="T90" fmla="*/ 0 w 3298"/>
                    <a:gd name="T91" fmla="*/ 0 h 4122"/>
                    <a:gd name="T92" fmla="*/ 0 w 3298"/>
                    <a:gd name="T93" fmla="*/ 0 h 4122"/>
                    <a:gd name="T94" fmla="*/ 0 w 3298"/>
                    <a:gd name="T95" fmla="*/ 0 h 4122"/>
                    <a:gd name="T96" fmla="*/ 0 w 3298"/>
                    <a:gd name="T97" fmla="*/ 0 h 4122"/>
                    <a:gd name="T98" fmla="*/ 0 w 3298"/>
                    <a:gd name="T99" fmla="*/ 0 h 4122"/>
                    <a:gd name="T100" fmla="*/ 0 w 3298"/>
                    <a:gd name="T101" fmla="*/ 0 h 4122"/>
                    <a:gd name="T102" fmla="*/ 0 w 3298"/>
                    <a:gd name="T103" fmla="*/ 0 h 4122"/>
                    <a:gd name="T104" fmla="*/ 0 w 3298"/>
                    <a:gd name="T105" fmla="*/ 0 h 4122"/>
                    <a:gd name="T106" fmla="*/ 0 w 3298"/>
                    <a:gd name="T107" fmla="*/ 0 h 4122"/>
                    <a:gd name="T108" fmla="*/ 0 w 3298"/>
                    <a:gd name="T109" fmla="*/ 0 h 4122"/>
                    <a:gd name="T110" fmla="*/ 0 w 3298"/>
                    <a:gd name="T111" fmla="*/ 0 h 4122"/>
                    <a:gd name="T112" fmla="*/ 0 w 3298"/>
                    <a:gd name="T113" fmla="*/ 0 h 4122"/>
                    <a:gd name="T114" fmla="*/ 0 w 3298"/>
                    <a:gd name="T115" fmla="*/ 0 h 4122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3298"/>
                    <a:gd name="T175" fmla="*/ 0 h 4122"/>
                    <a:gd name="T176" fmla="*/ 3298 w 3298"/>
                    <a:gd name="T177" fmla="*/ 4122 h 4122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3298" h="4122">
                      <a:moveTo>
                        <a:pt x="0" y="4122"/>
                      </a:moveTo>
                      <a:lnTo>
                        <a:pt x="50" y="4115"/>
                      </a:lnTo>
                      <a:lnTo>
                        <a:pt x="75" y="4112"/>
                      </a:lnTo>
                      <a:lnTo>
                        <a:pt x="101" y="4110"/>
                      </a:lnTo>
                      <a:lnTo>
                        <a:pt x="203" y="4097"/>
                      </a:lnTo>
                      <a:lnTo>
                        <a:pt x="303" y="4081"/>
                      </a:lnTo>
                      <a:lnTo>
                        <a:pt x="405" y="4065"/>
                      </a:lnTo>
                      <a:lnTo>
                        <a:pt x="505" y="4044"/>
                      </a:lnTo>
                      <a:lnTo>
                        <a:pt x="555" y="4033"/>
                      </a:lnTo>
                      <a:lnTo>
                        <a:pt x="579" y="4028"/>
                      </a:lnTo>
                      <a:lnTo>
                        <a:pt x="605" y="4024"/>
                      </a:lnTo>
                      <a:lnTo>
                        <a:pt x="705" y="3999"/>
                      </a:lnTo>
                      <a:lnTo>
                        <a:pt x="805" y="3974"/>
                      </a:lnTo>
                      <a:lnTo>
                        <a:pt x="903" y="3945"/>
                      </a:lnTo>
                      <a:lnTo>
                        <a:pt x="952" y="3930"/>
                      </a:lnTo>
                      <a:lnTo>
                        <a:pt x="1002" y="3915"/>
                      </a:lnTo>
                      <a:lnTo>
                        <a:pt x="1099" y="3882"/>
                      </a:lnTo>
                      <a:lnTo>
                        <a:pt x="1197" y="3848"/>
                      </a:lnTo>
                      <a:lnTo>
                        <a:pt x="1245" y="3829"/>
                      </a:lnTo>
                      <a:lnTo>
                        <a:pt x="1256" y="3823"/>
                      </a:lnTo>
                      <a:lnTo>
                        <a:pt x="1269" y="3819"/>
                      </a:lnTo>
                      <a:lnTo>
                        <a:pt x="1294" y="3810"/>
                      </a:lnTo>
                      <a:lnTo>
                        <a:pt x="1392" y="3773"/>
                      </a:lnTo>
                      <a:lnTo>
                        <a:pt x="1487" y="3731"/>
                      </a:lnTo>
                      <a:lnTo>
                        <a:pt x="1585" y="3689"/>
                      </a:lnTo>
                      <a:lnTo>
                        <a:pt x="1659" y="3652"/>
                      </a:lnTo>
                      <a:lnTo>
                        <a:pt x="1731" y="3615"/>
                      </a:lnTo>
                      <a:lnTo>
                        <a:pt x="1801" y="3578"/>
                      </a:lnTo>
                      <a:lnTo>
                        <a:pt x="1871" y="3541"/>
                      </a:lnTo>
                      <a:lnTo>
                        <a:pt x="1939" y="3502"/>
                      </a:lnTo>
                      <a:lnTo>
                        <a:pt x="2005" y="3463"/>
                      </a:lnTo>
                      <a:lnTo>
                        <a:pt x="2070" y="3424"/>
                      </a:lnTo>
                      <a:lnTo>
                        <a:pt x="2101" y="3403"/>
                      </a:lnTo>
                      <a:lnTo>
                        <a:pt x="2133" y="3384"/>
                      </a:lnTo>
                      <a:lnTo>
                        <a:pt x="2193" y="3342"/>
                      </a:lnTo>
                      <a:lnTo>
                        <a:pt x="2222" y="3320"/>
                      </a:lnTo>
                      <a:lnTo>
                        <a:pt x="2237" y="3309"/>
                      </a:lnTo>
                      <a:lnTo>
                        <a:pt x="2253" y="3300"/>
                      </a:lnTo>
                      <a:lnTo>
                        <a:pt x="2311" y="3257"/>
                      </a:lnTo>
                      <a:lnTo>
                        <a:pt x="2339" y="3235"/>
                      </a:lnTo>
                      <a:lnTo>
                        <a:pt x="2368" y="3215"/>
                      </a:lnTo>
                      <a:lnTo>
                        <a:pt x="2395" y="3192"/>
                      </a:lnTo>
                      <a:lnTo>
                        <a:pt x="2423" y="3170"/>
                      </a:lnTo>
                      <a:lnTo>
                        <a:pt x="2436" y="3159"/>
                      </a:lnTo>
                      <a:lnTo>
                        <a:pt x="2449" y="3148"/>
                      </a:lnTo>
                      <a:lnTo>
                        <a:pt x="2476" y="3126"/>
                      </a:lnTo>
                      <a:lnTo>
                        <a:pt x="2528" y="3081"/>
                      </a:lnTo>
                      <a:lnTo>
                        <a:pt x="2579" y="3036"/>
                      </a:lnTo>
                      <a:lnTo>
                        <a:pt x="2627" y="2987"/>
                      </a:lnTo>
                      <a:lnTo>
                        <a:pt x="2674" y="2940"/>
                      </a:lnTo>
                      <a:lnTo>
                        <a:pt x="2684" y="2927"/>
                      </a:lnTo>
                      <a:lnTo>
                        <a:pt x="2696" y="2915"/>
                      </a:lnTo>
                      <a:lnTo>
                        <a:pt x="2719" y="2891"/>
                      </a:lnTo>
                      <a:lnTo>
                        <a:pt x="2729" y="2878"/>
                      </a:lnTo>
                      <a:lnTo>
                        <a:pt x="2740" y="2867"/>
                      </a:lnTo>
                      <a:lnTo>
                        <a:pt x="2763" y="2843"/>
                      </a:lnTo>
                      <a:lnTo>
                        <a:pt x="2805" y="2792"/>
                      </a:lnTo>
                      <a:lnTo>
                        <a:pt x="2845" y="2743"/>
                      </a:lnTo>
                      <a:lnTo>
                        <a:pt x="2884" y="2691"/>
                      </a:lnTo>
                      <a:lnTo>
                        <a:pt x="2903" y="2665"/>
                      </a:lnTo>
                      <a:lnTo>
                        <a:pt x="2912" y="2652"/>
                      </a:lnTo>
                      <a:lnTo>
                        <a:pt x="2922" y="2640"/>
                      </a:lnTo>
                      <a:lnTo>
                        <a:pt x="2957" y="2587"/>
                      </a:lnTo>
                      <a:lnTo>
                        <a:pt x="2973" y="2560"/>
                      </a:lnTo>
                      <a:lnTo>
                        <a:pt x="2991" y="2534"/>
                      </a:lnTo>
                      <a:lnTo>
                        <a:pt x="3023" y="2480"/>
                      </a:lnTo>
                      <a:lnTo>
                        <a:pt x="3054" y="2426"/>
                      </a:lnTo>
                      <a:lnTo>
                        <a:pt x="3084" y="2370"/>
                      </a:lnTo>
                      <a:lnTo>
                        <a:pt x="3097" y="2342"/>
                      </a:lnTo>
                      <a:lnTo>
                        <a:pt x="3112" y="2315"/>
                      </a:lnTo>
                      <a:lnTo>
                        <a:pt x="3124" y="2286"/>
                      </a:lnTo>
                      <a:lnTo>
                        <a:pt x="3138" y="2258"/>
                      </a:lnTo>
                      <a:lnTo>
                        <a:pt x="3163" y="2202"/>
                      </a:lnTo>
                      <a:lnTo>
                        <a:pt x="3184" y="2144"/>
                      </a:lnTo>
                      <a:lnTo>
                        <a:pt x="3204" y="2086"/>
                      </a:lnTo>
                      <a:lnTo>
                        <a:pt x="3222" y="2028"/>
                      </a:lnTo>
                      <a:lnTo>
                        <a:pt x="3239" y="1972"/>
                      </a:lnTo>
                      <a:lnTo>
                        <a:pt x="3253" y="1915"/>
                      </a:lnTo>
                      <a:lnTo>
                        <a:pt x="3267" y="1859"/>
                      </a:lnTo>
                      <a:lnTo>
                        <a:pt x="3276" y="1803"/>
                      </a:lnTo>
                      <a:lnTo>
                        <a:pt x="3285" y="1749"/>
                      </a:lnTo>
                      <a:lnTo>
                        <a:pt x="3290" y="1693"/>
                      </a:lnTo>
                      <a:lnTo>
                        <a:pt x="3296" y="1640"/>
                      </a:lnTo>
                      <a:lnTo>
                        <a:pt x="3297" y="1586"/>
                      </a:lnTo>
                      <a:lnTo>
                        <a:pt x="3298" y="1532"/>
                      </a:lnTo>
                      <a:lnTo>
                        <a:pt x="3295" y="1478"/>
                      </a:lnTo>
                      <a:lnTo>
                        <a:pt x="3291" y="1425"/>
                      </a:lnTo>
                      <a:lnTo>
                        <a:pt x="3285" y="1373"/>
                      </a:lnTo>
                      <a:lnTo>
                        <a:pt x="3278" y="1322"/>
                      </a:lnTo>
                      <a:lnTo>
                        <a:pt x="3267" y="1269"/>
                      </a:lnTo>
                      <a:lnTo>
                        <a:pt x="3255" y="1217"/>
                      </a:lnTo>
                      <a:lnTo>
                        <a:pt x="3241" y="1165"/>
                      </a:lnTo>
                      <a:lnTo>
                        <a:pt x="3225" y="1115"/>
                      </a:lnTo>
                      <a:lnTo>
                        <a:pt x="3205" y="1063"/>
                      </a:lnTo>
                      <a:lnTo>
                        <a:pt x="3185" y="1014"/>
                      </a:lnTo>
                      <a:lnTo>
                        <a:pt x="3164" y="964"/>
                      </a:lnTo>
                      <a:lnTo>
                        <a:pt x="3140" y="916"/>
                      </a:lnTo>
                      <a:lnTo>
                        <a:pt x="3112" y="866"/>
                      </a:lnTo>
                      <a:lnTo>
                        <a:pt x="3084" y="817"/>
                      </a:lnTo>
                      <a:lnTo>
                        <a:pt x="3053" y="769"/>
                      </a:lnTo>
                      <a:lnTo>
                        <a:pt x="3021" y="722"/>
                      </a:lnTo>
                      <a:lnTo>
                        <a:pt x="2986" y="674"/>
                      </a:lnTo>
                      <a:lnTo>
                        <a:pt x="2949" y="627"/>
                      </a:lnTo>
                      <a:lnTo>
                        <a:pt x="2911" y="579"/>
                      </a:lnTo>
                      <a:lnTo>
                        <a:pt x="2870" y="534"/>
                      </a:lnTo>
                      <a:lnTo>
                        <a:pt x="2793" y="453"/>
                      </a:lnTo>
                      <a:lnTo>
                        <a:pt x="2753" y="415"/>
                      </a:lnTo>
                      <a:lnTo>
                        <a:pt x="2713" y="378"/>
                      </a:lnTo>
                      <a:lnTo>
                        <a:pt x="2671" y="340"/>
                      </a:lnTo>
                      <a:lnTo>
                        <a:pt x="2629" y="305"/>
                      </a:lnTo>
                      <a:lnTo>
                        <a:pt x="2542" y="237"/>
                      </a:lnTo>
                      <a:lnTo>
                        <a:pt x="2449" y="171"/>
                      </a:lnTo>
                      <a:lnTo>
                        <a:pt x="2401" y="140"/>
                      </a:lnTo>
                      <a:lnTo>
                        <a:pt x="2354" y="111"/>
                      </a:lnTo>
                      <a:lnTo>
                        <a:pt x="2304" y="81"/>
                      </a:lnTo>
                      <a:lnTo>
                        <a:pt x="2254" y="53"/>
                      </a:lnTo>
                      <a:lnTo>
                        <a:pt x="2150" y="0"/>
                      </a:lnTo>
                    </a:path>
                  </a:pathLst>
                </a:custGeom>
                <a:noFill/>
                <a:ln w="9525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83" name="Group 112"/>
              <p:cNvGrpSpPr>
                <a:grpSpLocks/>
              </p:cNvGrpSpPr>
              <p:nvPr/>
            </p:nvGrpSpPr>
            <p:grpSpPr bwMode="auto">
              <a:xfrm flipH="1">
                <a:off x="2008" y="2693"/>
                <a:ext cx="482" cy="414"/>
                <a:chOff x="1586" y="2853"/>
                <a:chExt cx="482" cy="414"/>
              </a:xfrm>
            </p:grpSpPr>
            <p:sp>
              <p:nvSpPr>
                <p:cNvPr id="84" name="Freeform 113"/>
                <p:cNvSpPr>
                  <a:spLocks/>
                </p:cNvSpPr>
                <p:nvPr/>
              </p:nvSpPr>
              <p:spPr bwMode="auto">
                <a:xfrm>
                  <a:off x="1737" y="2853"/>
                  <a:ext cx="331" cy="414"/>
                </a:xfrm>
                <a:custGeom>
                  <a:avLst/>
                  <a:gdLst>
                    <a:gd name="T0" fmla="*/ 0 w 4305"/>
                    <a:gd name="T1" fmla="*/ 0 h 5386"/>
                    <a:gd name="T2" fmla="*/ 0 w 4305"/>
                    <a:gd name="T3" fmla="*/ 0 h 5386"/>
                    <a:gd name="T4" fmla="*/ 0 w 4305"/>
                    <a:gd name="T5" fmla="*/ 0 h 5386"/>
                    <a:gd name="T6" fmla="*/ 0 w 4305"/>
                    <a:gd name="T7" fmla="*/ 0 h 5386"/>
                    <a:gd name="T8" fmla="*/ 0 w 4305"/>
                    <a:gd name="T9" fmla="*/ 0 h 5386"/>
                    <a:gd name="T10" fmla="*/ 0 w 4305"/>
                    <a:gd name="T11" fmla="*/ 0 h 5386"/>
                    <a:gd name="T12" fmla="*/ 0 w 4305"/>
                    <a:gd name="T13" fmla="*/ 0 h 5386"/>
                    <a:gd name="T14" fmla="*/ 0 w 4305"/>
                    <a:gd name="T15" fmla="*/ 0 h 5386"/>
                    <a:gd name="T16" fmla="*/ 0 w 4305"/>
                    <a:gd name="T17" fmla="*/ 0 h 5386"/>
                    <a:gd name="T18" fmla="*/ 0 w 4305"/>
                    <a:gd name="T19" fmla="*/ 0 h 5386"/>
                    <a:gd name="T20" fmla="*/ 0 w 4305"/>
                    <a:gd name="T21" fmla="*/ 0 h 5386"/>
                    <a:gd name="T22" fmla="*/ 0 w 4305"/>
                    <a:gd name="T23" fmla="*/ 0 h 5386"/>
                    <a:gd name="T24" fmla="*/ 0 w 4305"/>
                    <a:gd name="T25" fmla="*/ 0 h 5386"/>
                    <a:gd name="T26" fmla="*/ 0 w 4305"/>
                    <a:gd name="T27" fmla="*/ 0 h 5386"/>
                    <a:gd name="T28" fmla="*/ 0 w 4305"/>
                    <a:gd name="T29" fmla="*/ 0 h 5386"/>
                    <a:gd name="T30" fmla="*/ 0 w 4305"/>
                    <a:gd name="T31" fmla="*/ 0 h 5386"/>
                    <a:gd name="T32" fmla="*/ 0 w 4305"/>
                    <a:gd name="T33" fmla="*/ 0 h 5386"/>
                    <a:gd name="T34" fmla="*/ 0 w 4305"/>
                    <a:gd name="T35" fmla="*/ 0 h 5386"/>
                    <a:gd name="T36" fmla="*/ 0 w 4305"/>
                    <a:gd name="T37" fmla="*/ 0 h 5386"/>
                    <a:gd name="T38" fmla="*/ 0 w 4305"/>
                    <a:gd name="T39" fmla="*/ 0 h 5386"/>
                    <a:gd name="T40" fmla="*/ 0 w 4305"/>
                    <a:gd name="T41" fmla="*/ 0 h 5386"/>
                    <a:gd name="T42" fmla="*/ 0 w 4305"/>
                    <a:gd name="T43" fmla="*/ 0 h 5386"/>
                    <a:gd name="T44" fmla="*/ 0 w 4305"/>
                    <a:gd name="T45" fmla="*/ 0 h 5386"/>
                    <a:gd name="T46" fmla="*/ 0 w 4305"/>
                    <a:gd name="T47" fmla="*/ 0 h 5386"/>
                    <a:gd name="T48" fmla="*/ 0 w 4305"/>
                    <a:gd name="T49" fmla="*/ 0 h 5386"/>
                    <a:gd name="T50" fmla="*/ 0 w 4305"/>
                    <a:gd name="T51" fmla="*/ 0 h 5386"/>
                    <a:gd name="T52" fmla="*/ 0 w 4305"/>
                    <a:gd name="T53" fmla="*/ 0 h 5386"/>
                    <a:gd name="T54" fmla="*/ 0 w 4305"/>
                    <a:gd name="T55" fmla="*/ 0 h 5386"/>
                    <a:gd name="T56" fmla="*/ 0 w 4305"/>
                    <a:gd name="T57" fmla="*/ 0 h 5386"/>
                    <a:gd name="T58" fmla="*/ 0 w 4305"/>
                    <a:gd name="T59" fmla="*/ 0 h 5386"/>
                    <a:gd name="T60" fmla="*/ 0 w 4305"/>
                    <a:gd name="T61" fmla="*/ 0 h 5386"/>
                    <a:gd name="T62" fmla="*/ 0 w 4305"/>
                    <a:gd name="T63" fmla="*/ 0 h 5386"/>
                    <a:gd name="T64" fmla="*/ 0 w 4305"/>
                    <a:gd name="T65" fmla="*/ 0 h 5386"/>
                    <a:gd name="T66" fmla="*/ 0 w 4305"/>
                    <a:gd name="T67" fmla="*/ 0 h 5386"/>
                    <a:gd name="T68" fmla="*/ 0 w 4305"/>
                    <a:gd name="T69" fmla="*/ 0 h 5386"/>
                    <a:gd name="T70" fmla="*/ 0 w 4305"/>
                    <a:gd name="T71" fmla="*/ 0 h 5386"/>
                    <a:gd name="T72" fmla="*/ 0 w 4305"/>
                    <a:gd name="T73" fmla="*/ 0 h 5386"/>
                    <a:gd name="T74" fmla="*/ 0 w 4305"/>
                    <a:gd name="T75" fmla="*/ 0 h 5386"/>
                    <a:gd name="T76" fmla="*/ 0 w 4305"/>
                    <a:gd name="T77" fmla="*/ 0 h 5386"/>
                    <a:gd name="T78" fmla="*/ 0 w 4305"/>
                    <a:gd name="T79" fmla="*/ 0 h 5386"/>
                    <a:gd name="T80" fmla="*/ 0 w 4305"/>
                    <a:gd name="T81" fmla="*/ 0 h 5386"/>
                    <a:gd name="T82" fmla="*/ 0 w 4305"/>
                    <a:gd name="T83" fmla="*/ 0 h 5386"/>
                    <a:gd name="T84" fmla="*/ 0 w 4305"/>
                    <a:gd name="T85" fmla="*/ 0 h 5386"/>
                    <a:gd name="T86" fmla="*/ 0 w 4305"/>
                    <a:gd name="T87" fmla="*/ 0 h 538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4305"/>
                    <a:gd name="T133" fmla="*/ 0 h 5386"/>
                    <a:gd name="T134" fmla="*/ 4305 w 4305"/>
                    <a:gd name="T135" fmla="*/ 5386 h 5386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4305" h="5386">
                      <a:moveTo>
                        <a:pt x="0" y="5386"/>
                      </a:moveTo>
                      <a:lnTo>
                        <a:pt x="32" y="5382"/>
                      </a:lnTo>
                      <a:lnTo>
                        <a:pt x="65" y="5378"/>
                      </a:lnTo>
                      <a:lnTo>
                        <a:pt x="132" y="5371"/>
                      </a:lnTo>
                      <a:lnTo>
                        <a:pt x="265" y="5354"/>
                      </a:lnTo>
                      <a:lnTo>
                        <a:pt x="396" y="5333"/>
                      </a:lnTo>
                      <a:lnTo>
                        <a:pt x="461" y="5322"/>
                      </a:lnTo>
                      <a:lnTo>
                        <a:pt x="528" y="5312"/>
                      </a:lnTo>
                      <a:lnTo>
                        <a:pt x="592" y="5299"/>
                      </a:lnTo>
                      <a:lnTo>
                        <a:pt x="658" y="5286"/>
                      </a:lnTo>
                      <a:lnTo>
                        <a:pt x="789" y="5258"/>
                      </a:lnTo>
                      <a:lnTo>
                        <a:pt x="853" y="5242"/>
                      </a:lnTo>
                      <a:lnTo>
                        <a:pt x="919" y="5227"/>
                      </a:lnTo>
                      <a:lnTo>
                        <a:pt x="1050" y="5193"/>
                      </a:lnTo>
                      <a:lnTo>
                        <a:pt x="1113" y="5174"/>
                      </a:lnTo>
                      <a:lnTo>
                        <a:pt x="1178" y="5155"/>
                      </a:lnTo>
                      <a:lnTo>
                        <a:pt x="1307" y="5116"/>
                      </a:lnTo>
                      <a:lnTo>
                        <a:pt x="1434" y="5072"/>
                      </a:lnTo>
                      <a:lnTo>
                        <a:pt x="1563" y="5028"/>
                      </a:lnTo>
                      <a:lnTo>
                        <a:pt x="1625" y="5004"/>
                      </a:lnTo>
                      <a:lnTo>
                        <a:pt x="1688" y="4980"/>
                      </a:lnTo>
                      <a:lnTo>
                        <a:pt x="1815" y="4929"/>
                      </a:lnTo>
                      <a:lnTo>
                        <a:pt x="1878" y="4902"/>
                      </a:lnTo>
                      <a:lnTo>
                        <a:pt x="1909" y="4888"/>
                      </a:lnTo>
                      <a:lnTo>
                        <a:pt x="1941" y="4875"/>
                      </a:lnTo>
                      <a:lnTo>
                        <a:pt x="2068" y="4819"/>
                      </a:lnTo>
                      <a:lnTo>
                        <a:pt x="2165" y="4772"/>
                      </a:lnTo>
                      <a:lnTo>
                        <a:pt x="2259" y="4724"/>
                      </a:lnTo>
                      <a:lnTo>
                        <a:pt x="2305" y="4700"/>
                      </a:lnTo>
                      <a:lnTo>
                        <a:pt x="2352" y="4676"/>
                      </a:lnTo>
                      <a:lnTo>
                        <a:pt x="2374" y="4663"/>
                      </a:lnTo>
                      <a:lnTo>
                        <a:pt x="2397" y="4651"/>
                      </a:lnTo>
                      <a:lnTo>
                        <a:pt x="2442" y="4628"/>
                      </a:lnTo>
                      <a:lnTo>
                        <a:pt x="2486" y="4602"/>
                      </a:lnTo>
                      <a:lnTo>
                        <a:pt x="2508" y="4589"/>
                      </a:lnTo>
                      <a:lnTo>
                        <a:pt x="2531" y="4577"/>
                      </a:lnTo>
                      <a:lnTo>
                        <a:pt x="2573" y="4551"/>
                      </a:lnTo>
                      <a:lnTo>
                        <a:pt x="2617" y="4526"/>
                      </a:lnTo>
                      <a:lnTo>
                        <a:pt x="2659" y="4499"/>
                      </a:lnTo>
                      <a:lnTo>
                        <a:pt x="2701" y="4473"/>
                      </a:lnTo>
                      <a:lnTo>
                        <a:pt x="2784" y="4422"/>
                      </a:lnTo>
                      <a:lnTo>
                        <a:pt x="2824" y="4394"/>
                      </a:lnTo>
                      <a:lnTo>
                        <a:pt x="2844" y="4380"/>
                      </a:lnTo>
                      <a:lnTo>
                        <a:pt x="2865" y="4367"/>
                      </a:lnTo>
                      <a:lnTo>
                        <a:pt x="2942" y="4313"/>
                      </a:lnTo>
                      <a:lnTo>
                        <a:pt x="3018" y="4257"/>
                      </a:lnTo>
                      <a:lnTo>
                        <a:pt x="3092" y="4201"/>
                      </a:lnTo>
                      <a:lnTo>
                        <a:pt x="3164" y="4143"/>
                      </a:lnTo>
                      <a:lnTo>
                        <a:pt x="3181" y="4128"/>
                      </a:lnTo>
                      <a:lnTo>
                        <a:pt x="3198" y="4114"/>
                      </a:lnTo>
                      <a:lnTo>
                        <a:pt x="3234" y="4086"/>
                      </a:lnTo>
                      <a:lnTo>
                        <a:pt x="3267" y="4055"/>
                      </a:lnTo>
                      <a:lnTo>
                        <a:pt x="3284" y="4040"/>
                      </a:lnTo>
                      <a:lnTo>
                        <a:pt x="3301" y="4026"/>
                      </a:lnTo>
                      <a:lnTo>
                        <a:pt x="3335" y="3996"/>
                      </a:lnTo>
                      <a:lnTo>
                        <a:pt x="3368" y="3967"/>
                      </a:lnTo>
                      <a:lnTo>
                        <a:pt x="3430" y="3905"/>
                      </a:lnTo>
                      <a:lnTo>
                        <a:pt x="3445" y="3888"/>
                      </a:lnTo>
                      <a:lnTo>
                        <a:pt x="3460" y="3873"/>
                      </a:lnTo>
                      <a:lnTo>
                        <a:pt x="3492" y="3843"/>
                      </a:lnTo>
                      <a:lnTo>
                        <a:pt x="3521" y="3811"/>
                      </a:lnTo>
                      <a:lnTo>
                        <a:pt x="3535" y="3795"/>
                      </a:lnTo>
                      <a:lnTo>
                        <a:pt x="3551" y="3780"/>
                      </a:lnTo>
                      <a:lnTo>
                        <a:pt x="3579" y="3747"/>
                      </a:lnTo>
                      <a:lnTo>
                        <a:pt x="3608" y="3716"/>
                      </a:lnTo>
                      <a:lnTo>
                        <a:pt x="3635" y="3683"/>
                      </a:lnTo>
                      <a:lnTo>
                        <a:pt x="3663" y="3650"/>
                      </a:lnTo>
                      <a:lnTo>
                        <a:pt x="3716" y="3586"/>
                      </a:lnTo>
                      <a:lnTo>
                        <a:pt x="3767" y="3519"/>
                      </a:lnTo>
                      <a:lnTo>
                        <a:pt x="3816" y="3452"/>
                      </a:lnTo>
                      <a:lnTo>
                        <a:pt x="3861" y="3383"/>
                      </a:lnTo>
                      <a:lnTo>
                        <a:pt x="3905" y="3314"/>
                      </a:lnTo>
                      <a:lnTo>
                        <a:pt x="3948" y="3243"/>
                      </a:lnTo>
                      <a:lnTo>
                        <a:pt x="3957" y="3225"/>
                      </a:lnTo>
                      <a:lnTo>
                        <a:pt x="3968" y="3208"/>
                      </a:lnTo>
                      <a:lnTo>
                        <a:pt x="3989" y="3173"/>
                      </a:lnTo>
                      <a:lnTo>
                        <a:pt x="4027" y="3100"/>
                      </a:lnTo>
                      <a:lnTo>
                        <a:pt x="4045" y="3063"/>
                      </a:lnTo>
                      <a:lnTo>
                        <a:pt x="4063" y="3028"/>
                      </a:lnTo>
                      <a:lnTo>
                        <a:pt x="4080" y="2990"/>
                      </a:lnTo>
                      <a:lnTo>
                        <a:pt x="4098" y="2953"/>
                      </a:lnTo>
                      <a:lnTo>
                        <a:pt x="4105" y="2934"/>
                      </a:lnTo>
                      <a:lnTo>
                        <a:pt x="4113" y="2916"/>
                      </a:lnTo>
                      <a:lnTo>
                        <a:pt x="4130" y="2879"/>
                      </a:lnTo>
                      <a:lnTo>
                        <a:pt x="4158" y="2802"/>
                      </a:lnTo>
                      <a:lnTo>
                        <a:pt x="4185" y="2727"/>
                      </a:lnTo>
                      <a:lnTo>
                        <a:pt x="4209" y="2653"/>
                      </a:lnTo>
                      <a:lnTo>
                        <a:pt x="4231" y="2579"/>
                      </a:lnTo>
                      <a:lnTo>
                        <a:pt x="4249" y="2505"/>
                      </a:lnTo>
                      <a:lnTo>
                        <a:pt x="4265" y="2432"/>
                      </a:lnTo>
                      <a:lnTo>
                        <a:pt x="4278" y="2360"/>
                      </a:lnTo>
                      <a:lnTo>
                        <a:pt x="4289" y="2289"/>
                      </a:lnTo>
                      <a:lnTo>
                        <a:pt x="4296" y="2216"/>
                      </a:lnTo>
                      <a:lnTo>
                        <a:pt x="4302" y="2145"/>
                      </a:lnTo>
                      <a:lnTo>
                        <a:pt x="4304" y="2074"/>
                      </a:lnTo>
                      <a:lnTo>
                        <a:pt x="4305" y="2004"/>
                      </a:lnTo>
                      <a:lnTo>
                        <a:pt x="4302" y="1934"/>
                      </a:lnTo>
                      <a:lnTo>
                        <a:pt x="4296" y="1865"/>
                      </a:lnTo>
                      <a:lnTo>
                        <a:pt x="4288" y="1796"/>
                      </a:lnTo>
                      <a:lnTo>
                        <a:pt x="4279" y="1728"/>
                      </a:lnTo>
                      <a:lnTo>
                        <a:pt x="4264" y="1659"/>
                      </a:lnTo>
                      <a:lnTo>
                        <a:pt x="4249" y="1591"/>
                      </a:lnTo>
                      <a:lnTo>
                        <a:pt x="4230" y="1525"/>
                      </a:lnTo>
                      <a:lnTo>
                        <a:pt x="4209" y="1459"/>
                      </a:lnTo>
                      <a:lnTo>
                        <a:pt x="4184" y="1392"/>
                      </a:lnTo>
                      <a:lnTo>
                        <a:pt x="4158" y="1326"/>
                      </a:lnTo>
                      <a:lnTo>
                        <a:pt x="4129" y="1262"/>
                      </a:lnTo>
                      <a:lnTo>
                        <a:pt x="4098" y="1197"/>
                      </a:lnTo>
                      <a:lnTo>
                        <a:pt x="4062" y="1133"/>
                      </a:lnTo>
                      <a:lnTo>
                        <a:pt x="4025" y="1069"/>
                      </a:lnTo>
                      <a:lnTo>
                        <a:pt x="3984" y="1005"/>
                      </a:lnTo>
                      <a:lnTo>
                        <a:pt x="3943" y="943"/>
                      </a:lnTo>
                      <a:lnTo>
                        <a:pt x="3897" y="880"/>
                      </a:lnTo>
                      <a:lnTo>
                        <a:pt x="3849" y="819"/>
                      </a:lnTo>
                      <a:lnTo>
                        <a:pt x="3798" y="758"/>
                      </a:lnTo>
                      <a:lnTo>
                        <a:pt x="3746" y="697"/>
                      </a:lnTo>
                      <a:lnTo>
                        <a:pt x="3696" y="643"/>
                      </a:lnTo>
                      <a:lnTo>
                        <a:pt x="3646" y="592"/>
                      </a:lnTo>
                      <a:lnTo>
                        <a:pt x="3594" y="541"/>
                      </a:lnTo>
                      <a:lnTo>
                        <a:pt x="3543" y="493"/>
                      </a:lnTo>
                      <a:lnTo>
                        <a:pt x="3487" y="444"/>
                      </a:lnTo>
                      <a:lnTo>
                        <a:pt x="3432" y="398"/>
                      </a:lnTo>
                      <a:lnTo>
                        <a:pt x="3375" y="351"/>
                      </a:lnTo>
                      <a:lnTo>
                        <a:pt x="3318" y="308"/>
                      </a:lnTo>
                      <a:lnTo>
                        <a:pt x="3258" y="264"/>
                      </a:lnTo>
                      <a:lnTo>
                        <a:pt x="3197" y="223"/>
                      </a:lnTo>
                      <a:lnTo>
                        <a:pt x="3135" y="182"/>
                      </a:lnTo>
                      <a:lnTo>
                        <a:pt x="3072" y="143"/>
                      </a:lnTo>
                      <a:lnTo>
                        <a:pt x="3007" y="105"/>
                      </a:lnTo>
                      <a:lnTo>
                        <a:pt x="2941" y="69"/>
                      </a:lnTo>
                      <a:lnTo>
                        <a:pt x="2875" y="34"/>
                      </a:lnTo>
                      <a:lnTo>
                        <a:pt x="2807" y="0"/>
                      </a:lnTo>
                    </a:path>
                  </a:pathLst>
                </a:custGeom>
                <a:noFill/>
                <a:ln w="9525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5" name="Freeform 114"/>
                <p:cNvSpPr>
                  <a:spLocks/>
                </p:cNvSpPr>
                <p:nvPr/>
              </p:nvSpPr>
              <p:spPr bwMode="auto">
                <a:xfrm>
                  <a:off x="1640" y="2948"/>
                  <a:ext cx="169" cy="211"/>
                </a:xfrm>
                <a:custGeom>
                  <a:avLst/>
                  <a:gdLst>
                    <a:gd name="T0" fmla="*/ 0 w 2200"/>
                    <a:gd name="T1" fmla="*/ 0 h 2752"/>
                    <a:gd name="T2" fmla="*/ 0 w 2200"/>
                    <a:gd name="T3" fmla="*/ 0 h 2752"/>
                    <a:gd name="T4" fmla="*/ 0 w 2200"/>
                    <a:gd name="T5" fmla="*/ 0 h 2752"/>
                    <a:gd name="T6" fmla="*/ 0 w 2200"/>
                    <a:gd name="T7" fmla="*/ 0 h 2752"/>
                    <a:gd name="T8" fmla="*/ 0 w 2200"/>
                    <a:gd name="T9" fmla="*/ 0 h 2752"/>
                    <a:gd name="T10" fmla="*/ 0 w 2200"/>
                    <a:gd name="T11" fmla="*/ 0 h 2752"/>
                    <a:gd name="T12" fmla="*/ 0 w 2200"/>
                    <a:gd name="T13" fmla="*/ 0 h 2752"/>
                    <a:gd name="T14" fmla="*/ 0 w 2200"/>
                    <a:gd name="T15" fmla="*/ 0 h 2752"/>
                    <a:gd name="T16" fmla="*/ 0 w 2200"/>
                    <a:gd name="T17" fmla="*/ 0 h 2752"/>
                    <a:gd name="T18" fmla="*/ 0 w 2200"/>
                    <a:gd name="T19" fmla="*/ 0 h 2752"/>
                    <a:gd name="T20" fmla="*/ 0 w 2200"/>
                    <a:gd name="T21" fmla="*/ 0 h 2752"/>
                    <a:gd name="T22" fmla="*/ 0 w 2200"/>
                    <a:gd name="T23" fmla="*/ 0 h 2752"/>
                    <a:gd name="T24" fmla="*/ 0 w 2200"/>
                    <a:gd name="T25" fmla="*/ 0 h 2752"/>
                    <a:gd name="T26" fmla="*/ 0 w 2200"/>
                    <a:gd name="T27" fmla="*/ 0 h 2752"/>
                    <a:gd name="T28" fmla="*/ 0 w 2200"/>
                    <a:gd name="T29" fmla="*/ 0 h 2752"/>
                    <a:gd name="T30" fmla="*/ 0 w 2200"/>
                    <a:gd name="T31" fmla="*/ 0 h 2752"/>
                    <a:gd name="T32" fmla="*/ 0 w 2200"/>
                    <a:gd name="T33" fmla="*/ 0 h 2752"/>
                    <a:gd name="T34" fmla="*/ 0 w 2200"/>
                    <a:gd name="T35" fmla="*/ 0 h 2752"/>
                    <a:gd name="T36" fmla="*/ 0 w 2200"/>
                    <a:gd name="T37" fmla="*/ 0 h 2752"/>
                    <a:gd name="T38" fmla="*/ 0 w 2200"/>
                    <a:gd name="T39" fmla="*/ 0 h 2752"/>
                    <a:gd name="T40" fmla="*/ 0 w 2200"/>
                    <a:gd name="T41" fmla="*/ 0 h 2752"/>
                    <a:gd name="T42" fmla="*/ 0 w 2200"/>
                    <a:gd name="T43" fmla="*/ 0 h 2752"/>
                    <a:gd name="T44" fmla="*/ 0 w 2200"/>
                    <a:gd name="T45" fmla="*/ 0 h 2752"/>
                    <a:gd name="T46" fmla="*/ 0 w 2200"/>
                    <a:gd name="T47" fmla="*/ 0 h 2752"/>
                    <a:gd name="T48" fmla="*/ 0 w 2200"/>
                    <a:gd name="T49" fmla="*/ 0 h 2752"/>
                    <a:gd name="T50" fmla="*/ 0 w 2200"/>
                    <a:gd name="T51" fmla="*/ 0 h 2752"/>
                    <a:gd name="T52" fmla="*/ 0 w 2200"/>
                    <a:gd name="T53" fmla="*/ 0 h 2752"/>
                    <a:gd name="T54" fmla="*/ 0 w 2200"/>
                    <a:gd name="T55" fmla="*/ 0 h 2752"/>
                    <a:gd name="T56" fmla="*/ 0 w 2200"/>
                    <a:gd name="T57" fmla="*/ 0 h 2752"/>
                    <a:gd name="T58" fmla="*/ 0 w 2200"/>
                    <a:gd name="T59" fmla="*/ 0 h 2752"/>
                    <a:gd name="T60" fmla="*/ 0 w 2200"/>
                    <a:gd name="T61" fmla="*/ 0 h 2752"/>
                    <a:gd name="T62" fmla="*/ 0 w 2200"/>
                    <a:gd name="T63" fmla="*/ 0 h 2752"/>
                    <a:gd name="T64" fmla="*/ 0 w 2200"/>
                    <a:gd name="T65" fmla="*/ 0 h 2752"/>
                    <a:gd name="T66" fmla="*/ 0 w 2200"/>
                    <a:gd name="T67" fmla="*/ 0 h 2752"/>
                    <a:gd name="T68" fmla="*/ 0 w 2200"/>
                    <a:gd name="T69" fmla="*/ 0 h 2752"/>
                    <a:gd name="T70" fmla="*/ 0 w 2200"/>
                    <a:gd name="T71" fmla="*/ 0 h 2752"/>
                    <a:gd name="T72" fmla="*/ 0 w 2200"/>
                    <a:gd name="T73" fmla="*/ 0 h 2752"/>
                    <a:gd name="T74" fmla="*/ 0 w 2200"/>
                    <a:gd name="T75" fmla="*/ 0 h 2752"/>
                    <a:gd name="T76" fmla="*/ 0 w 2200"/>
                    <a:gd name="T77" fmla="*/ 0 h 2752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2200"/>
                    <a:gd name="T118" fmla="*/ 0 h 2752"/>
                    <a:gd name="T119" fmla="*/ 2200 w 2200"/>
                    <a:gd name="T120" fmla="*/ 2752 h 2752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2200" h="2752">
                      <a:moveTo>
                        <a:pt x="0" y="2752"/>
                      </a:moveTo>
                      <a:lnTo>
                        <a:pt x="67" y="2745"/>
                      </a:lnTo>
                      <a:lnTo>
                        <a:pt x="135" y="2736"/>
                      </a:lnTo>
                      <a:lnTo>
                        <a:pt x="270" y="2715"/>
                      </a:lnTo>
                      <a:lnTo>
                        <a:pt x="404" y="2687"/>
                      </a:lnTo>
                      <a:lnTo>
                        <a:pt x="470" y="2671"/>
                      </a:lnTo>
                      <a:lnTo>
                        <a:pt x="537" y="2653"/>
                      </a:lnTo>
                      <a:lnTo>
                        <a:pt x="601" y="2634"/>
                      </a:lnTo>
                      <a:lnTo>
                        <a:pt x="668" y="2613"/>
                      </a:lnTo>
                      <a:lnTo>
                        <a:pt x="799" y="2568"/>
                      </a:lnTo>
                      <a:lnTo>
                        <a:pt x="863" y="2543"/>
                      </a:lnTo>
                      <a:lnTo>
                        <a:pt x="928" y="2518"/>
                      </a:lnTo>
                      <a:lnTo>
                        <a:pt x="1057" y="2462"/>
                      </a:lnTo>
                      <a:lnTo>
                        <a:pt x="1080" y="2449"/>
                      </a:lnTo>
                      <a:lnTo>
                        <a:pt x="1105" y="2437"/>
                      </a:lnTo>
                      <a:lnTo>
                        <a:pt x="1154" y="2413"/>
                      </a:lnTo>
                      <a:lnTo>
                        <a:pt x="1248" y="2363"/>
                      </a:lnTo>
                      <a:lnTo>
                        <a:pt x="1258" y="2356"/>
                      </a:lnTo>
                      <a:lnTo>
                        <a:pt x="1270" y="2349"/>
                      </a:lnTo>
                      <a:lnTo>
                        <a:pt x="1293" y="2337"/>
                      </a:lnTo>
                      <a:lnTo>
                        <a:pt x="1337" y="2311"/>
                      </a:lnTo>
                      <a:lnTo>
                        <a:pt x="1358" y="2297"/>
                      </a:lnTo>
                      <a:lnTo>
                        <a:pt x="1380" y="2284"/>
                      </a:lnTo>
                      <a:lnTo>
                        <a:pt x="1423" y="2258"/>
                      </a:lnTo>
                      <a:lnTo>
                        <a:pt x="1463" y="2230"/>
                      </a:lnTo>
                      <a:lnTo>
                        <a:pt x="1503" y="2202"/>
                      </a:lnTo>
                      <a:lnTo>
                        <a:pt x="1521" y="2187"/>
                      </a:lnTo>
                      <a:lnTo>
                        <a:pt x="1531" y="2179"/>
                      </a:lnTo>
                      <a:lnTo>
                        <a:pt x="1541" y="2173"/>
                      </a:lnTo>
                      <a:lnTo>
                        <a:pt x="1580" y="2145"/>
                      </a:lnTo>
                      <a:lnTo>
                        <a:pt x="1616" y="2115"/>
                      </a:lnTo>
                      <a:lnTo>
                        <a:pt x="1634" y="2100"/>
                      </a:lnTo>
                      <a:lnTo>
                        <a:pt x="1652" y="2085"/>
                      </a:lnTo>
                      <a:lnTo>
                        <a:pt x="1721" y="2025"/>
                      </a:lnTo>
                      <a:lnTo>
                        <a:pt x="1752" y="1993"/>
                      </a:lnTo>
                      <a:lnTo>
                        <a:pt x="1783" y="1962"/>
                      </a:lnTo>
                      <a:lnTo>
                        <a:pt x="1844" y="1897"/>
                      </a:lnTo>
                      <a:lnTo>
                        <a:pt x="1898" y="1830"/>
                      </a:lnTo>
                      <a:lnTo>
                        <a:pt x="1924" y="1796"/>
                      </a:lnTo>
                      <a:lnTo>
                        <a:pt x="1936" y="1778"/>
                      </a:lnTo>
                      <a:lnTo>
                        <a:pt x="1943" y="1770"/>
                      </a:lnTo>
                      <a:lnTo>
                        <a:pt x="1950" y="1762"/>
                      </a:lnTo>
                      <a:lnTo>
                        <a:pt x="1996" y="1691"/>
                      </a:lnTo>
                      <a:lnTo>
                        <a:pt x="2017" y="1655"/>
                      </a:lnTo>
                      <a:lnTo>
                        <a:pt x="2038" y="1619"/>
                      </a:lnTo>
                      <a:lnTo>
                        <a:pt x="2057" y="1581"/>
                      </a:lnTo>
                      <a:lnTo>
                        <a:pt x="2076" y="1545"/>
                      </a:lnTo>
                      <a:lnTo>
                        <a:pt x="2111" y="1469"/>
                      </a:lnTo>
                      <a:lnTo>
                        <a:pt x="2126" y="1430"/>
                      </a:lnTo>
                      <a:lnTo>
                        <a:pt x="2139" y="1392"/>
                      </a:lnTo>
                      <a:lnTo>
                        <a:pt x="2162" y="1316"/>
                      </a:lnTo>
                      <a:lnTo>
                        <a:pt x="2171" y="1279"/>
                      </a:lnTo>
                      <a:lnTo>
                        <a:pt x="2180" y="1242"/>
                      </a:lnTo>
                      <a:lnTo>
                        <a:pt x="2192" y="1169"/>
                      </a:lnTo>
                      <a:lnTo>
                        <a:pt x="2198" y="1095"/>
                      </a:lnTo>
                      <a:lnTo>
                        <a:pt x="2200" y="1023"/>
                      </a:lnTo>
                      <a:lnTo>
                        <a:pt x="2196" y="952"/>
                      </a:lnTo>
                      <a:lnTo>
                        <a:pt x="2192" y="918"/>
                      </a:lnTo>
                      <a:lnTo>
                        <a:pt x="2187" y="883"/>
                      </a:lnTo>
                      <a:lnTo>
                        <a:pt x="2180" y="848"/>
                      </a:lnTo>
                      <a:lnTo>
                        <a:pt x="2171" y="813"/>
                      </a:lnTo>
                      <a:lnTo>
                        <a:pt x="2151" y="745"/>
                      </a:lnTo>
                      <a:lnTo>
                        <a:pt x="2138" y="711"/>
                      </a:lnTo>
                      <a:lnTo>
                        <a:pt x="2125" y="678"/>
                      </a:lnTo>
                      <a:lnTo>
                        <a:pt x="2093" y="613"/>
                      </a:lnTo>
                      <a:lnTo>
                        <a:pt x="2056" y="547"/>
                      </a:lnTo>
                      <a:lnTo>
                        <a:pt x="2014" y="482"/>
                      </a:lnTo>
                      <a:lnTo>
                        <a:pt x="1966" y="419"/>
                      </a:lnTo>
                      <a:lnTo>
                        <a:pt x="1914" y="357"/>
                      </a:lnTo>
                      <a:lnTo>
                        <a:pt x="1862" y="302"/>
                      </a:lnTo>
                      <a:lnTo>
                        <a:pt x="1809" y="252"/>
                      </a:lnTo>
                      <a:lnTo>
                        <a:pt x="1753" y="203"/>
                      </a:lnTo>
                      <a:lnTo>
                        <a:pt x="1724" y="180"/>
                      </a:lnTo>
                      <a:lnTo>
                        <a:pt x="1696" y="158"/>
                      </a:lnTo>
                      <a:lnTo>
                        <a:pt x="1634" y="114"/>
                      </a:lnTo>
                      <a:lnTo>
                        <a:pt x="1601" y="92"/>
                      </a:lnTo>
                      <a:lnTo>
                        <a:pt x="1570" y="73"/>
                      </a:lnTo>
                      <a:lnTo>
                        <a:pt x="1504" y="35"/>
                      </a:lnTo>
                      <a:lnTo>
                        <a:pt x="1436" y="0"/>
                      </a:lnTo>
                    </a:path>
                  </a:pathLst>
                </a:custGeom>
                <a:noFill/>
                <a:ln w="9525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6" name="Freeform 115"/>
                <p:cNvSpPr>
                  <a:spLocks/>
                </p:cNvSpPr>
                <p:nvPr/>
              </p:nvSpPr>
              <p:spPr bwMode="auto">
                <a:xfrm>
                  <a:off x="1586" y="3000"/>
                  <a:ext cx="80" cy="100"/>
                </a:xfrm>
                <a:custGeom>
                  <a:avLst/>
                  <a:gdLst>
                    <a:gd name="T0" fmla="*/ 0 w 1037"/>
                    <a:gd name="T1" fmla="*/ 0 h 1299"/>
                    <a:gd name="T2" fmla="*/ 0 w 1037"/>
                    <a:gd name="T3" fmla="*/ 0 h 1299"/>
                    <a:gd name="T4" fmla="*/ 0 w 1037"/>
                    <a:gd name="T5" fmla="*/ 0 h 1299"/>
                    <a:gd name="T6" fmla="*/ 0 w 1037"/>
                    <a:gd name="T7" fmla="*/ 0 h 1299"/>
                    <a:gd name="T8" fmla="*/ 0 w 1037"/>
                    <a:gd name="T9" fmla="*/ 0 h 1299"/>
                    <a:gd name="T10" fmla="*/ 0 w 1037"/>
                    <a:gd name="T11" fmla="*/ 0 h 1299"/>
                    <a:gd name="T12" fmla="*/ 0 w 1037"/>
                    <a:gd name="T13" fmla="*/ 0 h 1299"/>
                    <a:gd name="T14" fmla="*/ 0 w 1037"/>
                    <a:gd name="T15" fmla="*/ 0 h 1299"/>
                    <a:gd name="T16" fmla="*/ 0 w 1037"/>
                    <a:gd name="T17" fmla="*/ 0 h 1299"/>
                    <a:gd name="T18" fmla="*/ 0 w 1037"/>
                    <a:gd name="T19" fmla="*/ 0 h 1299"/>
                    <a:gd name="T20" fmla="*/ 0 w 1037"/>
                    <a:gd name="T21" fmla="*/ 0 h 1299"/>
                    <a:gd name="T22" fmla="*/ 0 w 1037"/>
                    <a:gd name="T23" fmla="*/ 0 h 1299"/>
                    <a:gd name="T24" fmla="*/ 0 w 1037"/>
                    <a:gd name="T25" fmla="*/ 0 h 1299"/>
                    <a:gd name="T26" fmla="*/ 0 w 1037"/>
                    <a:gd name="T27" fmla="*/ 0 h 1299"/>
                    <a:gd name="T28" fmla="*/ 0 w 1037"/>
                    <a:gd name="T29" fmla="*/ 0 h 1299"/>
                    <a:gd name="T30" fmla="*/ 0 w 1037"/>
                    <a:gd name="T31" fmla="*/ 0 h 1299"/>
                    <a:gd name="T32" fmla="*/ 0 w 1037"/>
                    <a:gd name="T33" fmla="*/ 0 h 1299"/>
                    <a:gd name="T34" fmla="*/ 0 w 1037"/>
                    <a:gd name="T35" fmla="*/ 0 h 1299"/>
                    <a:gd name="T36" fmla="*/ 0 w 1037"/>
                    <a:gd name="T37" fmla="*/ 0 h 1299"/>
                    <a:gd name="T38" fmla="*/ 0 w 1037"/>
                    <a:gd name="T39" fmla="*/ 0 h 1299"/>
                    <a:gd name="T40" fmla="*/ 0 w 1037"/>
                    <a:gd name="T41" fmla="*/ 0 h 1299"/>
                    <a:gd name="T42" fmla="*/ 0 w 1037"/>
                    <a:gd name="T43" fmla="*/ 0 h 1299"/>
                    <a:gd name="T44" fmla="*/ 0 w 1037"/>
                    <a:gd name="T45" fmla="*/ 0 h 1299"/>
                    <a:gd name="T46" fmla="*/ 0 w 1037"/>
                    <a:gd name="T47" fmla="*/ 0 h 1299"/>
                    <a:gd name="T48" fmla="*/ 0 w 1037"/>
                    <a:gd name="T49" fmla="*/ 0 h 1299"/>
                    <a:gd name="T50" fmla="*/ 0 w 1037"/>
                    <a:gd name="T51" fmla="*/ 0 h 1299"/>
                    <a:gd name="T52" fmla="*/ 0 w 1037"/>
                    <a:gd name="T53" fmla="*/ 0 h 1299"/>
                    <a:gd name="T54" fmla="*/ 0 w 1037"/>
                    <a:gd name="T55" fmla="*/ 0 h 1299"/>
                    <a:gd name="T56" fmla="*/ 0 w 1037"/>
                    <a:gd name="T57" fmla="*/ 0 h 1299"/>
                    <a:gd name="T58" fmla="*/ 0 w 1037"/>
                    <a:gd name="T59" fmla="*/ 0 h 1299"/>
                    <a:gd name="T60" fmla="*/ 0 w 1037"/>
                    <a:gd name="T61" fmla="*/ 0 h 1299"/>
                    <a:gd name="T62" fmla="*/ 0 w 1037"/>
                    <a:gd name="T63" fmla="*/ 0 h 1299"/>
                    <a:gd name="T64" fmla="*/ 0 w 1037"/>
                    <a:gd name="T65" fmla="*/ 0 h 1299"/>
                    <a:gd name="T66" fmla="*/ 0 w 1037"/>
                    <a:gd name="T67" fmla="*/ 0 h 1299"/>
                    <a:gd name="T68" fmla="*/ 0 w 1037"/>
                    <a:gd name="T69" fmla="*/ 0 h 1299"/>
                    <a:gd name="T70" fmla="*/ 0 w 1037"/>
                    <a:gd name="T71" fmla="*/ 0 h 1299"/>
                    <a:gd name="T72" fmla="*/ 0 w 1037"/>
                    <a:gd name="T73" fmla="*/ 0 h 1299"/>
                    <a:gd name="T74" fmla="*/ 0 w 1037"/>
                    <a:gd name="T75" fmla="*/ 0 h 1299"/>
                    <a:gd name="T76" fmla="*/ 0 w 1037"/>
                    <a:gd name="T77" fmla="*/ 0 h 1299"/>
                    <a:gd name="T78" fmla="*/ 0 w 1037"/>
                    <a:gd name="T79" fmla="*/ 0 h 1299"/>
                    <a:gd name="T80" fmla="*/ 0 w 1037"/>
                    <a:gd name="T81" fmla="*/ 0 h 1299"/>
                    <a:gd name="T82" fmla="*/ 0 w 1037"/>
                    <a:gd name="T83" fmla="*/ 0 h 1299"/>
                    <a:gd name="T84" fmla="*/ 0 w 1037"/>
                    <a:gd name="T85" fmla="*/ 0 h 1299"/>
                    <a:gd name="T86" fmla="*/ 0 w 1037"/>
                    <a:gd name="T87" fmla="*/ 0 h 1299"/>
                    <a:gd name="T88" fmla="*/ 0 w 1037"/>
                    <a:gd name="T89" fmla="*/ 0 h 1299"/>
                    <a:gd name="T90" fmla="*/ 0 w 1037"/>
                    <a:gd name="T91" fmla="*/ 0 h 1299"/>
                    <a:gd name="T92" fmla="*/ 0 w 1037"/>
                    <a:gd name="T93" fmla="*/ 0 h 1299"/>
                    <a:gd name="T94" fmla="*/ 0 w 1037"/>
                    <a:gd name="T95" fmla="*/ 0 h 1299"/>
                    <a:gd name="T96" fmla="*/ 0 w 1037"/>
                    <a:gd name="T97" fmla="*/ 0 h 1299"/>
                    <a:gd name="T98" fmla="*/ 0 w 1037"/>
                    <a:gd name="T99" fmla="*/ 0 h 1299"/>
                    <a:gd name="T100" fmla="*/ 0 w 1037"/>
                    <a:gd name="T101" fmla="*/ 0 h 1299"/>
                    <a:gd name="T102" fmla="*/ 0 w 1037"/>
                    <a:gd name="T103" fmla="*/ 0 h 1299"/>
                    <a:gd name="T104" fmla="*/ 0 w 1037"/>
                    <a:gd name="T105" fmla="*/ 0 h 1299"/>
                    <a:gd name="T106" fmla="*/ 0 w 1037"/>
                    <a:gd name="T107" fmla="*/ 0 h 1299"/>
                    <a:gd name="T108" fmla="*/ 0 w 1037"/>
                    <a:gd name="T109" fmla="*/ 0 h 1299"/>
                    <a:gd name="T110" fmla="*/ 0 w 1037"/>
                    <a:gd name="T111" fmla="*/ 0 h 1299"/>
                    <a:gd name="T112" fmla="*/ 0 w 1037"/>
                    <a:gd name="T113" fmla="*/ 0 h 1299"/>
                    <a:gd name="T114" fmla="*/ 0 w 1037"/>
                    <a:gd name="T115" fmla="*/ 0 h 1299"/>
                    <a:gd name="T116" fmla="*/ 0 w 1037"/>
                    <a:gd name="T117" fmla="*/ 0 h 1299"/>
                    <a:gd name="T118" fmla="*/ 0 w 1037"/>
                    <a:gd name="T119" fmla="*/ 0 h 1299"/>
                    <a:gd name="T120" fmla="*/ 0 w 1037"/>
                    <a:gd name="T121" fmla="*/ 0 h 1299"/>
                    <a:gd name="T122" fmla="*/ 0 w 1037"/>
                    <a:gd name="T123" fmla="*/ 0 h 1299"/>
                    <a:gd name="T124" fmla="*/ 0 w 1037"/>
                    <a:gd name="T125" fmla="*/ 0 h 1299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1037"/>
                    <a:gd name="T190" fmla="*/ 0 h 1299"/>
                    <a:gd name="T191" fmla="*/ 1037 w 1037"/>
                    <a:gd name="T192" fmla="*/ 1299 h 1299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1037" h="1299">
                      <a:moveTo>
                        <a:pt x="0" y="1299"/>
                      </a:moveTo>
                      <a:lnTo>
                        <a:pt x="63" y="1290"/>
                      </a:lnTo>
                      <a:lnTo>
                        <a:pt x="127" y="1280"/>
                      </a:lnTo>
                      <a:lnTo>
                        <a:pt x="189" y="1266"/>
                      </a:lnTo>
                      <a:lnTo>
                        <a:pt x="221" y="1259"/>
                      </a:lnTo>
                      <a:lnTo>
                        <a:pt x="236" y="1255"/>
                      </a:lnTo>
                      <a:lnTo>
                        <a:pt x="253" y="1251"/>
                      </a:lnTo>
                      <a:lnTo>
                        <a:pt x="267" y="1246"/>
                      </a:lnTo>
                      <a:lnTo>
                        <a:pt x="283" y="1242"/>
                      </a:lnTo>
                      <a:lnTo>
                        <a:pt x="314" y="1232"/>
                      </a:lnTo>
                      <a:lnTo>
                        <a:pt x="377" y="1211"/>
                      </a:lnTo>
                      <a:lnTo>
                        <a:pt x="437" y="1188"/>
                      </a:lnTo>
                      <a:lnTo>
                        <a:pt x="499" y="1162"/>
                      </a:lnTo>
                      <a:lnTo>
                        <a:pt x="544" y="1138"/>
                      </a:lnTo>
                      <a:lnTo>
                        <a:pt x="554" y="1132"/>
                      </a:lnTo>
                      <a:lnTo>
                        <a:pt x="560" y="1128"/>
                      </a:lnTo>
                      <a:lnTo>
                        <a:pt x="566" y="1126"/>
                      </a:lnTo>
                      <a:lnTo>
                        <a:pt x="589" y="1116"/>
                      </a:lnTo>
                      <a:lnTo>
                        <a:pt x="630" y="1091"/>
                      </a:lnTo>
                      <a:lnTo>
                        <a:pt x="650" y="1078"/>
                      </a:lnTo>
                      <a:lnTo>
                        <a:pt x="671" y="1066"/>
                      </a:lnTo>
                      <a:lnTo>
                        <a:pt x="708" y="1039"/>
                      </a:lnTo>
                      <a:lnTo>
                        <a:pt x="717" y="1031"/>
                      </a:lnTo>
                      <a:lnTo>
                        <a:pt x="726" y="1025"/>
                      </a:lnTo>
                      <a:lnTo>
                        <a:pt x="745" y="1012"/>
                      </a:lnTo>
                      <a:lnTo>
                        <a:pt x="779" y="984"/>
                      </a:lnTo>
                      <a:lnTo>
                        <a:pt x="811" y="956"/>
                      </a:lnTo>
                      <a:lnTo>
                        <a:pt x="841" y="926"/>
                      </a:lnTo>
                      <a:lnTo>
                        <a:pt x="870" y="896"/>
                      </a:lnTo>
                      <a:lnTo>
                        <a:pt x="896" y="863"/>
                      </a:lnTo>
                      <a:lnTo>
                        <a:pt x="901" y="855"/>
                      </a:lnTo>
                      <a:lnTo>
                        <a:pt x="907" y="847"/>
                      </a:lnTo>
                      <a:lnTo>
                        <a:pt x="919" y="832"/>
                      </a:lnTo>
                      <a:lnTo>
                        <a:pt x="941" y="798"/>
                      </a:lnTo>
                      <a:lnTo>
                        <a:pt x="951" y="780"/>
                      </a:lnTo>
                      <a:lnTo>
                        <a:pt x="961" y="764"/>
                      </a:lnTo>
                      <a:lnTo>
                        <a:pt x="969" y="746"/>
                      </a:lnTo>
                      <a:lnTo>
                        <a:pt x="979" y="729"/>
                      </a:lnTo>
                      <a:lnTo>
                        <a:pt x="996" y="694"/>
                      </a:lnTo>
                      <a:lnTo>
                        <a:pt x="1009" y="658"/>
                      </a:lnTo>
                      <a:lnTo>
                        <a:pt x="1020" y="621"/>
                      </a:lnTo>
                      <a:lnTo>
                        <a:pt x="1028" y="585"/>
                      </a:lnTo>
                      <a:lnTo>
                        <a:pt x="1034" y="551"/>
                      </a:lnTo>
                      <a:lnTo>
                        <a:pt x="1036" y="517"/>
                      </a:lnTo>
                      <a:lnTo>
                        <a:pt x="1037" y="482"/>
                      </a:lnTo>
                      <a:lnTo>
                        <a:pt x="1035" y="449"/>
                      </a:lnTo>
                      <a:lnTo>
                        <a:pt x="1032" y="416"/>
                      </a:lnTo>
                      <a:lnTo>
                        <a:pt x="1023" y="383"/>
                      </a:lnTo>
                      <a:lnTo>
                        <a:pt x="1014" y="351"/>
                      </a:lnTo>
                      <a:lnTo>
                        <a:pt x="1002" y="318"/>
                      </a:lnTo>
                      <a:lnTo>
                        <a:pt x="988" y="288"/>
                      </a:lnTo>
                      <a:lnTo>
                        <a:pt x="970" y="257"/>
                      </a:lnTo>
                      <a:lnTo>
                        <a:pt x="951" y="227"/>
                      </a:lnTo>
                      <a:lnTo>
                        <a:pt x="928" y="197"/>
                      </a:lnTo>
                      <a:lnTo>
                        <a:pt x="904" y="167"/>
                      </a:lnTo>
                      <a:lnTo>
                        <a:pt x="879" y="142"/>
                      </a:lnTo>
                      <a:lnTo>
                        <a:pt x="854" y="118"/>
                      </a:lnTo>
                      <a:lnTo>
                        <a:pt x="827" y="94"/>
                      </a:lnTo>
                      <a:lnTo>
                        <a:pt x="800" y="74"/>
                      </a:lnTo>
                      <a:lnTo>
                        <a:pt x="771" y="53"/>
                      </a:lnTo>
                      <a:lnTo>
                        <a:pt x="741" y="35"/>
                      </a:lnTo>
                      <a:lnTo>
                        <a:pt x="709" y="17"/>
                      </a:lnTo>
                      <a:lnTo>
                        <a:pt x="677" y="0"/>
                      </a:lnTo>
                    </a:path>
                  </a:pathLst>
                </a:custGeom>
                <a:noFill/>
                <a:ln w="9525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7" name="Freeform 116"/>
                <p:cNvSpPr>
                  <a:spLocks/>
                </p:cNvSpPr>
                <p:nvPr/>
              </p:nvSpPr>
              <p:spPr bwMode="auto">
                <a:xfrm>
                  <a:off x="1690" y="2898"/>
                  <a:ext cx="254" cy="317"/>
                </a:xfrm>
                <a:custGeom>
                  <a:avLst/>
                  <a:gdLst>
                    <a:gd name="T0" fmla="*/ 0 w 3298"/>
                    <a:gd name="T1" fmla="*/ 0 h 4122"/>
                    <a:gd name="T2" fmla="*/ 0 w 3298"/>
                    <a:gd name="T3" fmla="*/ 0 h 4122"/>
                    <a:gd name="T4" fmla="*/ 0 w 3298"/>
                    <a:gd name="T5" fmla="*/ 0 h 4122"/>
                    <a:gd name="T6" fmla="*/ 0 w 3298"/>
                    <a:gd name="T7" fmla="*/ 0 h 4122"/>
                    <a:gd name="T8" fmla="*/ 0 w 3298"/>
                    <a:gd name="T9" fmla="*/ 0 h 4122"/>
                    <a:gd name="T10" fmla="*/ 0 w 3298"/>
                    <a:gd name="T11" fmla="*/ 0 h 4122"/>
                    <a:gd name="T12" fmla="*/ 0 w 3298"/>
                    <a:gd name="T13" fmla="*/ 0 h 4122"/>
                    <a:gd name="T14" fmla="*/ 0 w 3298"/>
                    <a:gd name="T15" fmla="*/ 0 h 4122"/>
                    <a:gd name="T16" fmla="*/ 0 w 3298"/>
                    <a:gd name="T17" fmla="*/ 0 h 4122"/>
                    <a:gd name="T18" fmla="*/ 0 w 3298"/>
                    <a:gd name="T19" fmla="*/ 0 h 4122"/>
                    <a:gd name="T20" fmla="*/ 0 w 3298"/>
                    <a:gd name="T21" fmla="*/ 0 h 4122"/>
                    <a:gd name="T22" fmla="*/ 0 w 3298"/>
                    <a:gd name="T23" fmla="*/ 0 h 4122"/>
                    <a:gd name="T24" fmla="*/ 0 w 3298"/>
                    <a:gd name="T25" fmla="*/ 0 h 4122"/>
                    <a:gd name="T26" fmla="*/ 0 w 3298"/>
                    <a:gd name="T27" fmla="*/ 0 h 4122"/>
                    <a:gd name="T28" fmla="*/ 0 w 3298"/>
                    <a:gd name="T29" fmla="*/ 0 h 4122"/>
                    <a:gd name="T30" fmla="*/ 0 w 3298"/>
                    <a:gd name="T31" fmla="*/ 0 h 4122"/>
                    <a:gd name="T32" fmla="*/ 0 w 3298"/>
                    <a:gd name="T33" fmla="*/ 0 h 4122"/>
                    <a:gd name="T34" fmla="*/ 0 w 3298"/>
                    <a:gd name="T35" fmla="*/ 0 h 4122"/>
                    <a:gd name="T36" fmla="*/ 0 w 3298"/>
                    <a:gd name="T37" fmla="*/ 0 h 4122"/>
                    <a:gd name="T38" fmla="*/ 0 w 3298"/>
                    <a:gd name="T39" fmla="*/ 0 h 4122"/>
                    <a:gd name="T40" fmla="*/ 0 w 3298"/>
                    <a:gd name="T41" fmla="*/ 0 h 4122"/>
                    <a:gd name="T42" fmla="*/ 0 w 3298"/>
                    <a:gd name="T43" fmla="*/ 0 h 4122"/>
                    <a:gd name="T44" fmla="*/ 0 w 3298"/>
                    <a:gd name="T45" fmla="*/ 0 h 4122"/>
                    <a:gd name="T46" fmla="*/ 0 w 3298"/>
                    <a:gd name="T47" fmla="*/ 0 h 4122"/>
                    <a:gd name="T48" fmla="*/ 0 w 3298"/>
                    <a:gd name="T49" fmla="*/ 0 h 4122"/>
                    <a:gd name="T50" fmla="*/ 0 w 3298"/>
                    <a:gd name="T51" fmla="*/ 0 h 4122"/>
                    <a:gd name="T52" fmla="*/ 0 w 3298"/>
                    <a:gd name="T53" fmla="*/ 0 h 4122"/>
                    <a:gd name="T54" fmla="*/ 0 w 3298"/>
                    <a:gd name="T55" fmla="*/ 0 h 4122"/>
                    <a:gd name="T56" fmla="*/ 0 w 3298"/>
                    <a:gd name="T57" fmla="*/ 0 h 4122"/>
                    <a:gd name="T58" fmla="*/ 0 w 3298"/>
                    <a:gd name="T59" fmla="*/ 0 h 4122"/>
                    <a:gd name="T60" fmla="*/ 0 w 3298"/>
                    <a:gd name="T61" fmla="*/ 0 h 4122"/>
                    <a:gd name="T62" fmla="*/ 0 w 3298"/>
                    <a:gd name="T63" fmla="*/ 0 h 4122"/>
                    <a:gd name="T64" fmla="*/ 0 w 3298"/>
                    <a:gd name="T65" fmla="*/ 0 h 4122"/>
                    <a:gd name="T66" fmla="*/ 0 w 3298"/>
                    <a:gd name="T67" fmla="*/ 0 h 4122"/>
                    <a:gd name="T68" fmla="*/ 0 w 3298"/>
                    <a:gd name="T69" fmla="*/ 0 h 4122"/>
                    <a:gd name="T70" fmla="*/ 0 w 3298"/>
                    <a:gd name="T71" fmla="*/ 0 h 4122"/>
                    <a:gd name="T72" fmla="*/ 0 w 3298"/>
                    <a:gd name="T73" fmla="*/ 0 h 4122"/>
                    <a:gd name="T74" fmla="*/ 0 w 3298"/>
                    <a:gd name="T75" fmla="*/ 0 h 4122"/>
                    <a:gd name="T76" fmla="*/ 0 w 3298"/>
                    <a:gd name="T77" fmla="*/ 0 h 4122"/>
                    <a:gd name="T78" fmla="*/ 0 w 3298"/>
                    <a:gd name="T79" fmla="*/ 0 h 4122"/>
                    <a:gd name="T80" fmla="*/ 0 w 3298"/>
                    <a:gd name="T81" fmla="*/ 0 h 4122"/>
                    <a:gd name="T82" fmla="*/ 0 w 3298"/>
                    <a:gd name="T83" fmla="*/ 0 h 4122"/>
                    <a:gd name="T84" fmla="*/ 0 w 3298"/>
                    <a:gd name="T85" fmla="*/ 0 h 4122"/>
                    <a:gd name="T86" fmla="*/ 0 w 3298"/>
                    <a:gd name="T87" fmla="*/ 0 h 4122"/>
                    <a:gd name="T88" fmla="*/ 0 w 3298"/>
                    <a:gd name="T89" fmla="*/ 0 h 4122"/>
                    <a:gd name="T90" fmla="*/ 0 w 3298"/>
                    <a:gd name="T91" fmla="*/ 0 h 4122"/>
                    <a:gd name="T92" fmla="*/ 0 w 3298"/>
                    <a:gd name="T93" fmla="*/ 0 h 4122"/>
                    <a:gd name="T94" fmla="*/ 0 w 3298"/>
                    <a:gd name="T95" fmla="*/ 0 h 4122"/>
                    <a:gd name="T96" fmla="*/ 0 w 3298"/>
                    <a:gd name="T97" fmla="*/ 0 h 4122"/>
                    <a:gd name="T98" fmla="*/ 0 w 3298"/>
                    <a:gd name="T99" fmla="*/ 0 h 4122"/>
                    <a:gd name="T100" fmla="*/ 0 w 3298"/>
                    <a:gd name="T101" fmla="*/ 0 h 4122"/>
                    <a:gd name="T102" fmla="*/ 0 w 3298"/>
                    <a:gd name="T103" fmla="*/ 0 h 4122"/>
                    <a:gd name="T104" fmla="*/ 0 w 3298"/>
                    <a:gd name="T105" fmla="*/ 0 h 4122"/>
                    <a:gd name="T106" fmla="*/ 0 w 3298"/>
                    <a:gd name="T107" fmla="*/ 0 h 4122"/>
                    <a:gd name="T108" fmla="*/ 0 w 3298"/>
                    <a:gd name="T109" fmla="*/ 0 h 4122"/>
                    <a:gd name="T110" fmla="*/ 0 w 3298"/>
                    <a:gd name="T111" fmla="*/ 0 h 4122"/>
                    <a:gd name="T112" fmla="*/ 0 w 3298"/>
                    <a:gd name="T113" fmla="*/ 0 h 4122"/>
                    <a:gd name="T114" fmla="*/ 0 w 3298"/>
                    <a:gd name="T115" fmla="*/ 0 h 4122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3298"/>
                    <a:gd name="T175" fmla="*/ 0 h 4122"/>
                    <a:gd name="T176" fmla="*/ 3298 w 3298"/>
                    <a:gd name="T177" fmla="*/ 4122 h 4122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3298" h="4122">
                      <a:moveTo>
                        <a:pt x="0" y="4122"/>
                      </a:moveTo>
                      <a:lnTo>
                        <a:pt x="50" y="4115"/>
                      </a:lnTo>
                      <a:lnTo>
                        <a:pt x="75" y="4112"/>
                      </a:lnTo>
                      <a:lnTo>
                        <a:pt x="101" y="4110"/>
                      </a:lnTo>
                      <a:lnTo>
                        <a:pt x="203" y="4097"/>
                      </a:lnTo>
                      <a:lnTo>
                        <a:pt x="303" y="4081"/>
                      </a:lnTo>
                      <a:lnTo>
                        <a:pt x="405" y="4065"/>
                      </a:lnTo>
                      <a:lnTo>
                        <a:pt x="505" y="4044"/>
                      </a:lnTo>
                      <a:lnTo>
                        <a:pt x="555" y="4033"/>
                      </a:lnTo>
                      <a:lnTo>
                        <a:pt x="579" y="4028"/>
                      </a:lnTo>
                      <a:lnTo>
                        <a:pt x="605" y="4024"/>
                      </a:lnTo>
                      <a:lnTo>
                        <a:pt x="705" y="3999"/>
                      </a:lnTo>
                      <a:lnTo>
                        <a:pt x="805" y="3974"/>
                      </a:lnTo>
                      <a:lnTo>
                        <a:pt x="903" y="3945"/>
                      </a:lnTo>
                      <a:lnTo>
                        <a:pt x="952" y="3930"/>
                      </a:lnTo>
                      <a:lnTo>
                        <a:pt x="1002" y="3915"/>
                      </a:lnTo>
                      <a:lnTo>
                        <a:pt x="1099" y="3882"/>
                      </a:lnTo>
                      <a:lnTo>
                        <a:pt x="1197" y="3848"/>
                      </a:lnTo>
                      <a:lnTo>
                        <a:pt x="1245" y="3829"/>
                      </a:lnTo>
                      <a:lnTo>
                        <a:pt x="1256" y="3823"/>
                      </a:lnTo>
                      <a:lnTo>
                        <a:pt x="1269" y="3819"/>
                      </a:lnTo>
                      <a:lnTo>
                        <a:pt x="1294" y="3810"/>
                      </a:lnTo>
                      <a:lnTo>
                        <a:pt x="1392" y="3773"/>
                      </a:lnTo>
                      <a:lnTo>
                        <a:pt x="1487" y="3731"/>
                      </a:lnTo>
                      <a:lnTo>
                        <a:pt x="1585" y="3689"/>
                      </a:lnTo>
                      <a:lnTo>
                        <a:pt x="1659" y="3652"/>
                      </a:lnTo>
                      <a:lnTo>
                        <a:pt x="1731" y="3615"/>
                      </a:lnTo>
                      <a:lnTo>
                        <a:pt x="1801" y="3578"/>
                      </a:lnTo>
                      <a:lnTo>
                        <a:pt x="1871" y="3541"/>
                      </a:lnTo>
                      <a:lnTo>
                        <a:pt x="1939" y="3502"/>
                      </a:lnTo>
                      <a:lnTo>
                        <a:pt x="2005" y="3463"/>
                      </a:lnTo>
                      <a:lnTo>
                        <a:pt x="2070" y="3424"/>
                      </a:lnTo>
                      <a:lnTo>
                        <a:pt x="2101" y="3403"/>
                      </a:lnTo>
                      <a:lnTo>
                        <a:pt x="2133" y="3384"/>
                      </a:lnTo>
                      <a:lnTo>
                        <a:pt x="2193" y="3342"/>
                      </a:lnTo>
                      <a:lnTo>
                        <a:pt x="2222" y="3320"/>
                      </a:lnTo>
                      <a:lnTo>
                        <a:pt x="2237" y="3309"/>
                      </a:lnTo>
                      <a:lnTo>
                        <a:pt x="2253" y="3300"/>
                      </a:lnTo>
                      <a:lnTo>
                        <a:pt x="2311" y="3257"/>
                      </a:lnTo>
                      <a:lnTo>
                        <a:pt x="2339" y="3235"/>
                      </a:lnTo>
                      <a:lnTo>
                        <a:pt x="2368" y="3215"/>
                      </a:lnTo>
                      <a:lnTo>
                        <a:pt x="2395" y="3192"/>
                      </a:lnTo>
                      <a:lnTo>
                        <a:pt x="2423" y="3170"/>
                      </a:lnTo>
                      <a:lnTo>
                        <a:pt x="2436" y="3159"/>
                      </a:lnTo>
                      <a:lnTo>
                        <a:pt x="2449" y="3148"/>
                      </a:lnTo>
                      <a:lnTo>
                        <a:pt x="2476" y="3126"/>
                      </a:lnTo>
                      <a:lnTo>
                        <a:pt x="2528" y="3081"/>
                      </a:lnTo>
                      <a:lnTo>
                        <a:pt x="2579" y="3036"/>
                      </a:lnTo>
                      <a:lnTo>
                        <a:pt x="2627" y="2987"/>
                      </a:lnTo>
                      <a:lnTo>
                        <a:pt x="2674" y="2940"/>
                      </a:lnTo>
                      <a:lnTo>
                        <a:pt x="2684" y="2927"/>
                      </a:lnTo>
                      <a:lnTo>
                        <a:pt x="2696" y="2915"/>
                      </a:lnTo>
                      <a:lnTo>
                        <a:pt x="2719" y="2891"/>
                      </a:lnTo>
                      <a:lnTo>
                        <a:pt x="2729" y="2878"/>
                      </a:lnTo>
                      <a:lnTo>
                        <a:pt x="2740" y="2867"/>
                      </a:lnTo>
                      <a:lnTo>
                        <a:pt x="2763" y="2843"/>
                      </a:lnTo>
                      <a:lnTo>
                        <a:pt x="2805" y="2792"/>
                      </a:lnTo>
                      <a:lnTo>
                        <a:pt x="2845" y="2743"/>
                      </a:lnTo>
                      <a:lnTo>
                        <a:pt x="2884" y="2691"/>
                      </a:lnTo>
                      <a:lnTo>
                        <a:pt x="2903" y="2665"/>
                      </a:lnTo>
                      <a:lnTo>
                        <a:pt x="2912" y="2652"/>
                      </a:lnTo>
                      <a:lnTo>
                        <a:pt x="2922" y="2640"/>
                      </a:lnTo>
                      <a:lnTo>
                        <a:pt x="2957" y="2587"/>
                      </a:lnTo>
                      <a:lnTo>
                        <a:pt x="2973" y="2560"/>
                      </a:lnTo>
                      <a:lnTo>
                        <a:pt x="2991" y="2534"/>
                      </a:lnTo>
                      <a:lnTo>
                        <a:pt x="3023" y="2480"/>
                      </a:lnTo>
                      <a:lnTo>
                        <a:pt x="3054" y="2426"/>
                      </a:lnTo>
                      <a:lnTo>
                        <a:pt x="3084" y="2370"/>
                      </a:lnTo>
                      <a:lnTo>
                        <a:pt x="3097" y="2342"/>
                      </a:lnTo>
                      <a:lnTo>
                        <a:pt x="3112" y="2315"/>
                      </a:lnTo>
                      <a:lnTo>
                        <a:pt x="3124" y="2286"/>
                      </a:lnTo>
                      <a:lnTo>
                        <a:pt x="3138" y="2258"/>
                      </a:lnTo>
                      <a:lnTo>
                        <a:pt x="3163" y="2202"/>
                      </a:lnTo>
                      <a:lnTo>
                        <a:pt x="3184" y="2144"/>
                      </a:lnTo>
                      <a:lnTo>
                        <a:pt x="3204" y="2086"/>
                      </a:lnTo>
                      <a:lnTo>
                        <a:pt x="3222" y="2028"/>
                      </a:lnTo>
                      <a:lnTo>
                        <a:pt x="3239" y="1972"/>
                      </a:lnTo>
                      <a:lnTo>
                        <a:pt x="3253" y="1915"/>
                      </a:lnTo>
                      <a:lnTo>
                        <a:pt x="3267" y="1859"/>
                      </a:lnTo>
                      <a:lnTo>
                        <a:pt x="3276" y="1803"/>
                      </a:lnTo>
                      <a:lnTo>
                        <a:pt x="3285" y="1749"/>
                      </a:lnTo>
                      <a:lnTo>
                        <a:pt x="3290" y="1693"/>
                      </a:lnTo>
                      <a:lnTo>
                        <a:pt x="3296" y="1640"/>
                      </a:lnTo>
                      <a:lnTo>
                        <a:pt x="3297" y="1586"/>
                      </a:lnTo>
                      <a:lnTo>
                        <a:pt x="3298" y="1532"/>
                      </a:lnTo>
                      <a:lnTo>
                        <a:pt x="3295" y="1478"/>
                      </a:lnTo>
                      <a:lnTo>
                        <a:pt x="3291" y="1425"/>
                      </a:lnTo>
                      <a:lnTo>
                        <a:pt x="3285" y="1373"/>
                      </a:lnTo>
                      <a:lnTo>
                        <a:pt x="3278" y="1322"/>
                      </a:lnTo>
                      <a:lnTo>
                        <a:pt x="3267" y="1269"/>
                      </a:lnTo>
                      <a:lnTo>
                        <a:pt x="3255" y="1217"/>
                      </a:lnTo>
                      <a:lnTo>
                        <a:pt x="3241" y="1165"/>
                      </a:lnTo>
                      <a:lnTo>
                        <a:pt x="3225" y="1115"/>
                      </a:lnTo>
                      <a:lnTo>
                        <a:pt x="3205" y="1063"/>
                      </a:lnTo>
                      <a:lnTo>
                        <a:pt x="3185" y="1014"/>
                      </a:lnTo>
                      <a:lnTo>
                        <a:pt x="3164" y="964"/>
                      </a:lnTo>
                      <a:lnTo>
                        <a:pt x="3140" y="916"/>
                      </a:lnTo>
                      <a:lnTo>
                        <a:pt x="3112" y="866"/>
                      </a:lnTo>
                      <a:lnTo>
                        <a:pt x="3084" y="817"/>
                      </a:lnTo>
                      <a:lnTo>
                        <a:pt x="3053" y="769"/>
                      </a:lnTo>
                      <a:lnTo>
                        <a:pt x="3021" y="722"/>
                      </a:lnTo>
                      <a:lnTo>
                        <a:pt x="2986" y="674"/>
                      </a:lnTo>
                      <a:lnTo>
                        <a:pt x="2949" y="627"/>
                      </a:lnTo>
                      <a:lnTo>
                        <a:pt x="2911" y="579"/>
                      </a:lnTo>
                      <a:lnTo>
                        <a:pt x="2870" y="534"/>
                      </a:lnTo>
                      <a:lnTo>
                        <a:pt x="2793" y="453"/>
                      </a:lnTo>
                      <a:lnTo>
                        <a:pt x="2753" y="415"/>
                      </a:lnTo>
                      <a:lnTo>
                        <a:pt x="2713" y="378"/>
                      </a:lnTo>
                      <a:lnTo>
                        <a:pt x="2671" y="340"/>
                      </a:lnTo>
                      <a:lnTo>
                        <a:pt x="2629" y="305"/>
                      </a:lnTo>
                      <a:lnTo>
                        <a:pt x="2542" y="237"/>
                      </a:lnTo>
                      <a:lnTo>
                        <a:pt x="2449" y="171"/>
                      </a:lnTo>
                      <a:lnTo>
                        <a:pt x="2401" y="140"/>
                      </a:lnTo>
                      <a:lnTo>
                        <a:pt x="2354" y="111"/>
                      </a:lnTo>
                      <a:lnTo>
                        <a:pt x="2304" y="81"/>
                      </a:lnTo>
                      <a:lnTo>
                        <a:pt x="2254" y="53"/>
                      </a:lnTo>
                      <a:lnTo>
                        <a:pt x="2150" y="0"/>
                      </a:lnTo>
                    </a:path>
                  </a:pathLst>
                </a:custGeom>
                <a:noFill/>
                <a:ln w="9525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</p:grpSp>
        <p:grpSp>
          <p:nvGrpSpPr>
            <p:cNvPr id="16" name="Group 117"/>
            <p:cNvGrpSpPr>
              <a:grpSpLocks/>
            </p:cNvGrpSpPr>
            <p:nvPr/>
          </p:nvGrpSpPr>
          <p:grpSpPr bwMode="auto">
            <a:xfrm>
              <a:off x="2196" y="3563"/>
              <a:ext cx="1980" cy="591"/>
              <a:chOff x="2858" y="2328"/>
              <a:chExt cx="1980" cy="591"/>
            </a:xfrm>
          </p:grpSpPr>
          <p:sp>
            <p:nvSpPr>
              <p:cNvPr id="27" name="Line 118"/>
              <p:cNvSpPr>
                <a:spLocks noChangeShapeType="1"/>
              </p:cNvSpPr>
              <p:nvPr/>
            </p:nvSpPr>
            <p:spPr bwMode="auto">
              <a:xfrm>
                <a:off x="2929" y="2439"/>
                <a:ext cx="1856" cy="0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8" name="Line 119"/>
              <p:cNvSpPr>
                <a:spLocks noChangeShapeType="1"/>
              </p:cNvSpPr>
              <p:nvPr/>
            </p:nvSpPr>
            <p:spPr bwMode="auto">
              <a:xfrm>
                <a:off x="4715" y="2439"/>
                <a:ext cx="0" cy="98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9" name="Line 120"/>
              <p:cNvSpPr>
                <a:spLocks noChangeShapeType="1"/>
              </p:cNvSpPr>
              <p:nvPr/>
            </p:nvSpPr>
            <p:spPr bwMode="auto">
              <a:xfrm>
                <a:off x="4272" y="2439"/>
                <a:ext cx="0" cy="98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0" name="Line 121"/>
              <p:cNvSpPr>
                <a:spLocks noChangeShapeType="1"/>
              </p:cNvSpPr>
              <p:nvPr/>
            </p:nvSpPr>
            <p:spPr bwMode="auto">
              <a:xfrm>
                <a:off x="3883" y="2439"/>
                <a:ext cx="0" cy="98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1" name="Line 122"/>
              <p:cNvSpPr>
                <a:spLocks noChangeShapeType="1"/>
              </p:cNvSpPr>
              <p:nvPr/>
            </p:nvSpPr>
            <p:spPr bwMode="auto">
              <a:xfrm>
                <a:off x="3494" y="2439"/>
                <a:ext cx="0" cy="98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2" name="Line 123"/>
              <p:cNvSpPr>
                <a:spLocks noChangeShapeType="1"/>
              </p:cNvSpPr>
              <p:nvPr/>
            </p:nvSpPr>
            <p:spPr bwMode="auto">
              <a:xfrm>
                <a:off x="2981" y="2439"/>
                <a:ext cx="0" cy="98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3" name="Freeform 124"/>
              <p:cNvSpPr>
                <a:spLocks/>
              </p:cNvSpPr>
              <p:nvPr/>
            </p:nvSpPr>
            <p:spPr bwMode="auto">
              <a:xfrm>
                <a:off x="2858" y="2531"/>
                <a:ext cx="389" cy="299"/>
              </a:xfrm>
              <a:custGeom>
                <a:avLst/>
                <a:gdLst>
                  <a:gd name="T0" fmla="*/ 0 w 1056"/>
                  <a:gd name="T1" fmla="*/ 6 h 294"/>
                  <a:gd name="T2" fmla="*/ 0 w 1056"/>
                  <a:gd name="T3" fmla="*/ 6 h 294"/>
                  <a:gd name="T4" fmla="*/ 0 w 1056"/>
                  <a:gd name="T5" fmla="*/ 287 h 294"/>
                  <a:gd name="T6" fmla="*/ 0 w 1056"/>
                  <a:gd name="T7" fmla="*/ 557 h 294"/>
                  <a:gd name="T8" fmla="*/ 0 w 1056"/>
                  <a:gd name="T9" fmla="*/ 557 h 294"/>
                  <a:gd name="T10" fmla="*/ 0 w 1056"/>
                  <a:gd name="T11" fmla="*/ 0 h 29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56"/>
                  <a:gd name="T19" fmla="*/ 0 h 294"/>
                  <a:gd name="T20" fmla="*/ 1056 w 1056"/>
                  <a:gd name="T21" fmla="*/ 294 h 29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56" h="294">
                    <a:moveTo>
                      <a:pt x="1056" y="6"/>
                    </a:moveTo>
                    <a:lnTo>
                      <a:pt x="96" y="6"/>
                    </a:lnTo>
                    <a:lnTo>
                      <a:pt x="0" y="150"/>
                    </a:lnTo>
                    <a:lnTo>
                      <a:pt x="96" y="294"/>
                    </a:lnTo>
                    <a:lnTo>
                      <a:pt x="1056" y="294"/>
                    </a:lnTo>
                    <a:lnTo>
                      <a:pt x="1056" y="0"/>
                    </a:lnTo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4" name="Freeform 125"/>
              <p:cNvSpPr>
                <a:spLocks/>
              </p:cNvSpPr>
              <p:nvPr/>
            </p:nvSpPr>
            <p:spPr bwMode="auto">
              <a:xfrm>
                <a:off x="4449" y="2531"/>
                <a:ext cx="389" cy="292"/>
              </a:xfrm>
              <a:custGeom>
                <a:avLst/>
                <a:gdLst>
                  <a:gd name="T0" fmla="*/ 0 w 1056"/>
                  <a:gd name="T1" fmla="*/ 0 h 288"/>
                  <a:gd name="T2" fmla="*/ 0 w 1056"/>
                  <a:gd name="T3" fmla="*/ 0 h 288"/>
                  <a:gd name="T4" fmla="*/ 0 w 1056"/>
                  <a:gd name="T5" fmla="*/ 239 h 288"/>
                  <a:gd name="T6" fmla="*/ 0 w 1056"/>
                  <a:gd name="T7" fmla="*/ 484 h 288"/>
                  <a:gd name="T8" fmla="*/ 0 w 1056"/>
                  <a:gd name="T9" fmla="*/ 484 h 288"/>
                  <a:gd name="T10" fmla="*/ 0 w 1056"/>
                  <a:gd name="T11" fmla="*/ 0 h 2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56"/>
                  <a:gd name="T19" fmla="*/ 0 h 288"/>
                  <a:gd name="T20" fmla="*/ 1056 w 1056"/>
                  <a:gd name="T21" fmla="*/ 288 h 2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56" h="288">
                    <a:moveTo>
                      <a:pt x="0" y="0"/>
                    </a:moveTo>
                    <a:lnTo>
                      <a:pt x="960" y="0"/>
                    </a:lnTo>
                    <a:lnTo>
                      <a:pt x="1056" y="144"/>
                    </a:lnTo>
                    <a:lnTo>
                      <a:pt x="960" y="288"/>
                    </a:lnTo>
                    <a:lnTo>
                      <a:pt x="0" y="288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5" name="Freeform 126"/>
              <p:cNvSpPr>
                <a:spLocks/>
              </p:cNvSpPr>
              <p:nvPr/>
            </p:nvSpPr>
            <p:spPr bwMode="auto">
              <a:xfrm>
                <a:off x="4060" y="2531"/>
                <a:ext cx="352" cy="292"/>
              </a:xfrm>
              <a:custGeom>
                <a:avLst/>
                <a:gdLst>
                  <a:gd name="T0" fmla="*/ 0 w 954"/>
                  <a:gd name="T1" fmla="*/ 0 h 288"/>
                  <a:gd name="T2" fmla="*/ 0 w 954"/>
                  <a:gd name="T3" fmla="*/ 484 h 288"/>
                  <a:gd name="T4" fmla="*/ 0 w 954"/>
                  <a:gd name="T5" fmla="*/ 484 h 288"/>
                  <a:gd name="T6" fmla="*/ 0 w 954"/>
                  <a:gd name="T7" fmla="*/ 0 h 288"/>
                  <a:gd name="T8" fmla="*/ 0 w 954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54"/>
                  <a:gd name="T16" fmla="*/ 0 h 288"/>
                  <a:gd name="T17" fmla="*/ 954 w 954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54" h="288">
                    <a:moveTo>
                      <a:pt x="0" y="0"/>
                    </a:moveTo>
                    <a:lnTo>
                      <a:pt x="0" y="288"/>
                    </a:lnTo>
                    <a:lnTo>
                      <a:pt x="954" y="288"/>
                    </a:lnTo>
                    <a:lnTo>
                      <a:pt x="95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6" name="Line 127"/>
              <p:cNvSpPr>
                <a:spLocks noChangeShapeType="1"/>
              </p:cNvSpPr>
              <p:nvPr/>
            </p:nvSpPr>
            <p:spPr bwMode="auto">
              <a:xfrm>
                <a:off x="4078" y="2677"/>
                <a:ext cx="301" cy="0"/>
              </a:xfrm>
              <a:prstGeom prst="line">
                <a:avLst/>
              </a:prstGeom>
              <a:noFill/>
              <a:ln w="38100">
                <a:solidFill>
                  <a:srgbClr val="3399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7" name="Rectangle 128"/>
              <p:cNvSpPr>
                <a:spLocks noChangeArrowheads="1"/>
              </p:cNvSpPr>
              <p:nvPr/>
            </p:nvSpPr>
            <p:spPr bwMode="auto">
              <a:xfrm>
                <a:off x="4113" y="2725"/>
                <a:ext cx="36" cy="50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8" name="Rectangle 129"/>
              <p:cNvSpPr>
                <a:spLocks noChangeArrowheads="1"/>
              </p:cNvSpPr>
              <p:nvPr/>
            </p:nvSpPr>
            <p:spPr bwMode="auto">
              <a:xfrm>
                <a:off x="4219" y="2725"/>
                <a:ext cx="36" cy="50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9" name="Rectangle 130"/>
              <p:cNvSpPr>
                <a:spLocks noChangeArrowheads="1"/>
              </p:cNvSpPr>
              <p:nvPr/>
            </p:nvSpPr>
            <p:spPr bwMode="auto">
              <a:xfrm>
                <a:off x="4290" y="2725"/>
                <a:ext cx="36" cy="50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0" name="Line 131"/>
              <p:cNvSpPr>
                <a:spLocks noChangeShapeType="1"/>
              </p:cNvSpPr>
              <p:nvPr/>
            </p:nvSpPr>
            <p:spPr bwMode="auto">
              <a:xfrm>
                <a:off x="4131" y="2677"/>
                <a:ext cx="0" cy="48"/>
              </a:xfrm>
              <a:prstGeom prst="line">
                <a:avLst/>
              </a:prstGeom>
              <a:noFill/>
              <a:ln w="38100">
                <a:solidFill>
                  <a:srgbClr val="3399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1" name="Line 132"/>
              <p:cNvSpPr>
                <a:spLocks noChangeShapeType="1"/>
              </p:cNvSpPr>
              <p:nvPr/>
            </p:nvSpPr>
            <p:spPr bwMode="auto">
              <a:xfrm>
                <a:off x="4236" y="2677"/>
                <a:ext cx="0" cy="48"/>
              </a:xfrm>
              <a:prstGeom prst="line">
                <a:avLst/>
              </a:prstGeom>
              <a:noFill/>
              <a:ln w="38100">
                <a:solidFill>
                  <a:srgbClr val="3399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2" name="Line 133"/>
              <p:cNvSpPr>
                <a:spLocks noChangeShapeType="1"/>
              </p:cNvSpPr>
              <p:nvPr/>
            </p:nvSpPr>
            <p:spPr bwMode="auto">
              <a:xfrm>
                <a:off x="4307" y="2677"/>
                <a:ext cx="0" cy="48"/>
              </a:xfrm>
              <a:prstGeom prst="line">
                <a:avLst/>
              </a:prstGeom>
              <a:noFill/>
              <a:ln w="38100">
                <a:solidFill>
                  <a:srgbClr val="3399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3" name="Line 134"/>
              <p:cNvSpPr>
                <a:spLocks noChangeShapeType="1"/>
              </p:cNvSpPr>
              <p:nvPr/>
            </p:nvSpPr>
            <p:spPr bwMode="auto">
              <a:xfrm>
                <a:off x="4272" y="2579"/>
                <a:ext cx="0" cy="98"/>
              </a:xfrm>
              <a:prstGeom prst="line">
                <a:avLst/>
              </a:prstGeom>
              <a:noFill/>
              <a:ln w="38100">
                <a:solidFill>
                  <a:srgbClr val="3399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" name="Rectangle 135"/>
              <p:cNvSpPr>
                <a:spLocks noChangeArrowheads="1"/>
              </p:cNvSpPr>
              <p:nvPr/>
            </p:nvSpPr>
            <p:spPr bwMode="auto">
              <a:xfrm>
                <a:off x="4255" y="2531"/>
                <a:ext cx="35" cy="48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5" name="Freeform 136"/>
              <p:cNvSpPr>
                <a:spLocks/>
              </p:cNvSpPr>
              <p:nvPr/>
            </p:nvSpPr>
            <p:spPr bwMode="auto">
              <a:xfrm>
                <a:off x="3671" y="2531"/>
                <a:ext cx="351" cy="292"/>
              </a:xfrm>
              <a:custGeom>
                <a:avLst/>
                <a:gdLst>
                  <a:gd name="T0" fmla="*/ 0 w 954"/>
                  <a:gd name="T1" fmla="*/ 0 h 288"/>
                  <a:gd name="T2" fmla="*/ 0 w 954"/>
                  <a:gd name="T3" fmla="*/ 484 h 288"/>
                  <a:gd name="T4" fmla="*/ 0 w 954"/>
                  <a:gd name="T5" fmla="*/ 484 h 288"/>
                  <a:gd name="T6" fmla="*/ 0 w 954"/>
                  <a:gd name="T7" fmla="*/ 0 h 288"/>
                  <a:gd name="T8" fmla="*/ 0 w 954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54"/>
                  <a:gd name="T16" fmla="*/ 0 h 288"/>
                  <a:gd name="T17" fmla="*/ 954 w 954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54" h="288">
                    <a:moveTo>
                      <a:pt x="0" y="0"/>
                    </a:moveTo>
                    <a:lnTo>
                      <a:pt x="0" y="288"/>
                    </a:lnTo>
                    <a:lnTo>
                      <a:pt x="954" y="288"/>
                    </a:lnTo>
                    <a:lnTo>
                      <a:pt x="95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6" name="Line 137"/>
              <p:cNvSpPr>
                <a:spLocks noChangeShapeType="1"/>
              </p:cNvSpPr>
              <p:nvPr/>
            </p:nvSpPr>
            <p:spPr bwMode="auto">
              <a:xfrm>
                <a:off x="3688" y="2677"/>
                <a:ext cx="302" cy="0"/>
              </a:xfrm>
              <a:prstGeom prst="line">
                <a:avLst/>
              </a:prstGeom>
              <a:noFill/>
              <a:ln w="38100">
                <a:solidFill>
                  <a:srgbClr val="3399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7" name="Rectangle 138"/>
              <p:cNvSpPr>
                <a:spLocks noChangeArrowheads="1"/>
              </p:cNvSpPr>
              <p:nvPr/>
            </p:nvSpPr>
            <p:spPr bwMode="auto">
              <a:xfrm>
                <a:off x="3724" y="2725"/>
                <a:ext cx="36" cy="50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8" name="Rectangle 139"/>
              <p:cNvSpPr>
                <a:spLocks noChangeArrowheads="1"/>
              </p:cNvSpPr>
              <p:nvPr/>
            </p:nvSpPr>
            <p:spPr bwMode="auto">
              <a:xfrm>
                <a:off x="3831" y="2725"/>
                <a:ext cx="34" cy="50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9" name="Rectangle 140"/>
              <p:cNvSpPr>
                <a:spLocks noChangeArrowheads="1"/>
              </p:cNvSpPr>
              <p:nvPr/>
            </p:nvSpPr>
            <p:spPr bwMode="auto">
              <a:xfrm>
                <a:off x="3901" y="2725"/>
                <a:ext cx="35" cy="50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0" name="Line 141"/>
              <p:cNvSpPr>
                <a:spLocks noChangeShapeType="1"/>
              </p:cNvSpPr>
              <p:nvPr/>
            </p:nvSpPr>
            <p:spPr bwMode="auto">
              <a:xfrm>
                <a:off x="3742" y="2677"/>
                <a:ext cx="0" cy="48"/>
              </a:xfrm>
              <a:prstGeom prst="line">
                <a:avLst/>
              </a:prstGeom>
              <a:noFill/>
              <a:ln w="38100">
                <a:solidFill>
                  <a:srgbClr val="3399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1" name="Line 142"/>
              <p:cNvSpPr>
                <a:spLocks noChangeShapeType="1"/>
              </p:cNvSpPr>
              <p:nvPr/>
            </p:nvSpPr>
            <p:spPr bwMode="auto">
              <a:xfrm>
                <a:off x="3848" y="2677"/>
                <a:ext cx="0" cy="48"/>
              </a:xfrm>
              <a:prstGeom prst="line">
                <a:avLst/>
              </a:prstGeom>
              <a:noFill/>
              <a:ln w="38100">
                <a:solidFill>
                  <a:srgbClr val="3399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2" name="Line 143"/>
              <p:cNvSpPr>
                <a:spLocks noChangeShapeType="1"/>
              </p:cNvSpPr>
              <p:nvPr/>
            </p:nvSpPr>
            <p:spPr bwMode="auto">
              <a:xfrm>
                <a:off x="3919" y="2677"/>
                <a:ext cx="0" cy="48"/>
              </a:xfrm>
              <a:prstGeom prst="line">
                <a:avLst/>
              </a:prstGeom>
              <a:noFill/>
              <a:ln w="38100">
                <a:solidFill>
                  <a:srgbClr val="3399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3" name="Line 144"/>
              <p:cNvSpPr>
                <a:spLocks noChangeShapeType="1"/>
              </p:cNvSpPr>
              <p:nvPr/>
            </p:nvSpPr>
            <p:spPr bwMode="auto">
              <a:xfrm>
                <a:off x="3883" y="2579"/>
                <a:ext cx="0" cy="98"/>
              </a:xfrm>
              <a:prstGeom prst="line">
                <a:avLst/>
              </a:prstGeom>
              <a:noFill/>
              <a:ln w="38100">
                <a:solidFill>
                  <a:srgbClr val="3399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4" name="Rectangle 145"/>
              <p:cNvSpPr>
                <a:spLocks noChangeArrowheads="1"/>
              </p:cNvSpPr>
              <p:nvPr/>
            </p:nvSpPr>
            <p:spPr bwMode="auto">
              <a:xfrm>
                <a:off x="3865" y="2531"/>
                <a:ext cx="36" cy="48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5" name="Freeform 146"/>
              <p:cNvSpPr>
                <a:spLocks/>
              </p:cNvSpPr>
              <p:nvPr/>
            </p:nvSpPr>
            <p:spPr bwMode="auto">
              <a:xfrm>
                <a:off x="3283" y="2531"/>
                <a:ext cx="350" cy="292"/>
              </a:xfrm>
              <a:custGeom>
                <a:avLst/>
                <a:gdLst>
                  <a:gd name="T0" fmla="*/ 0 w 954"/>
                  <a:gd name="T1" fmla="*/ 0 h 288"/>
                  <a:gd name="T2" fmla="*/ 0 w 954"/>
                  <a:gd name="T3" fmla="*/ 484 h 288"/>
                  <a:gd name="T4" fmla="*/ 0 w 954"/>
                  <a:gd name="T5" fmla="*/ 484 h 288"/>
                  <a:gd name="T6" fmla="*/ 0 w 954"/>
                  <a:gd name="T7" fmla="*/ 0 h 288"/>
                  <a:gd name="T8" fmla="*/ 0 w 954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54"/>
                  <a:gd name="T16" fmla="*/ 0 h 288"/>
                  <a:gd name="T17" fmla="*/ 954 w 954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54" h="288">
                    <a:moveTo>
                      <a:pt x="0" y="0"/>
                    </a:moveTo>
                    <a:lnTo>
                      <a:pt x="0" y="288"/>
                    </a:lnTo>
                    <a:lnTo>
                      <a:pt x="954" y="288"/>
                    </a:lnTo>
                    <a:lnTo>
                      <a:pt x="95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6" name="Line 147"/>
              <p:cNvSpPr>
                <a:spLocks noChangeShapeType="1"/>
              </p:cNvSpPr>
              <p:nvPr/>
            </p:nvSpPr>
            <p:spPr bwMode="auto">
              <a:xfrm>
                <a:off x="3300" y="2677"/>
                <a:ext cx="301" cy="0"/>
              </a:xfrm>
              <a:prstGeom prst="line">
                <a:avLst/>
              </a:prstGeom>
              <a:noFill/>
              <a:ln w="38100">
                <a:solidFill>
                  <a:srgbClr val="3399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7" name="Rectangle 148"/>
              <p:cNvSpPr>
                <a:spLocks noChangeArrowheads="1"/>
              </p:cNvSpPr>
              <p:nvPr/>
            </p:nvSpPr>
            <p:spPr bwMode="auto">
              <a:xfrm>
                <a:off x="3335" y="2725"/>
                <a:ext cx="35" cy="50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8" name="Rectangle 149"/>
              <p:cNvSpPr>
                <a:spLocks noChangeArrowheads="1"/>
              </p:cNvSpPr>
              <p:nvPr/>
            </p:nvSpPr>
            <p:spPr bwMode="auto">
              <a:xfrm>
                <a:off x="3441" y="2725"/>
                <a:ext cx="36" cy="50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9" name="Rectangle 150"/>
              <p:cNvSpPr>
                <a:spLocks noChangeArrowheads="1"/>
              </p:cNvSpPr>
              <p:nvPr/>
            </p:nvSpPr>
            <p:spPr bwMode="auto">
              <a:xfrm>
                <a:off x="3512" y="2725"/>
                <a:ext cx="35" cy="50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0" name="Line 151"/>
              <p:cNvSpPr>
                <a:spLocks noChangeShapeType="1"/>
              </p:cNvSpPr>
              <p:nvPr/>
            </p:nvSpPr>
            <p:spPr bwMode="auto">
              <a:xfrm>
                <a:off x="3353" y="2677"/>
                <a:ext cx="0" cy="48"/>
              </a:xfrm>
              <a:prstGeom prst="line">
                <a:avLst/>
              </a:prstGeom>
              <a:noFill/>
              <a:ln w="38100">
                <a:solidFill>
                  <a:srgbClr val="3399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1" name="Line 152"/>
              <p:cNvSpPr>
                <a:spLocks noChangeShapeType="1"/>
              </p:cNvSpPr>
              <p:nvPr/>
            </p:nvSpPr>
            <p:spPr bwMode="auto">
              <a:xfrm>
                <a:off x="3460" y="2677"/>
                <a:ext cx="0" cy="48"/>
              </a:xfrm>
              <a:prstGeom prst="line">
                <a:avLst/>
              </a:prstGeom>
              <a:noFill/>
              <a:ln w="38100">
                <a:solidFill>
                  <a:srgbClr val="3399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2" name="Line 153"/>
              <p:cNvSpPr>
                <a:spLocks noChangeShapeType="1"/>
              </p:cNvSpPr>
              <p:nvPr/>
            </p:nvSpPr>
            <p:spPr bwMode="auto">
              <a:xfrm>
                <a:off x="3530" y="2677"/>
                <a:ext cx="0" cy="48"/>
              </a:xfrm>
              <a:prstGeom prst="line">
                <a:avLst/>
              </a:prstGeom>
              <a:noFill/>
              <a:ln w="38100">
                <a:solidFill>
                  <a:srgbClr val="3399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3" name="Line 154"/>
              <p:cNvSpPr>
                <a:spLocks noChangeShapeType="1"/>
              </p:cNvSpPr>
              <p:nvPr/>
            </p:nvSpPr>
            <p:spPr bwMode="auto">
              <a:xfrm>
                <a:off x="3494" y="2579"/>
                <a:ext cx="0" cy="98"/>
              </a:xfrm>
              <a:prstGeom prst="line">
                <a:avLst/>
              </a:prstGeom>
              <a:noFill/>
              <a:ln w="38100">
                <a:solidFill>
                  <a:srgbClr val="3399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4" name="Rectangle 155"/>
              <p:cNvSpPr>
                <a:spLocks noChangeArrowheads="1"/>
              </p:cNvSpPr>
              <p:nvPr/>
            </p:nvSpPr>
            <p:spPr bwMode="auto">
              <a:xfrm>
                <a:off x="3477" y="2531"/>
                <a:ext cx="35" cy="48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5" name="Line 156"/>
              <p:cNvSpPr>
                <a:spLocks noChangeShapeType="1"/>
              </p:cNvSpPr>
              <p:nvPr/>
            </p:nvSpPr>
            <p:spPr bwMode="auto">
              <a:xfrm flipH="1">
                <a:off x="2946" y="2677"/>
                <a:ext cx="230" cy="0"/>
              </a:xfrm>
              <a:prstGeom prst="line">
                <a:avLst/>
              </a:prstGeom>
              <a:noFill/>
              <a:ln w="38100">
                <a:solidFill>
                  <a:srgbClr val="3399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6" name="Rectangle 157"/>
              <p:cNvSpPr>
                <a:spLocks noChangeArrowheads="1"/>
              </p:cNvSpPr>
              <p:nvPr/>
            </p:nvSpPr>
            <p:spPr bwMode="auto">
              <a:xfrm flipH="1">
                <a:off x="3106" y="2725"/>
                <a:ext cx="35" cy="50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7" name="Rectangle 158"/>
              <p:cNvSpPr>
                <a:spLocks noChangeArrowheads="1"/>
              </p:cNvSpPr>
              <p:nvPr/>
            </p:nvSpPr>
            <p:spPr bwMode="auto">
              <a:xfrm flipH="1">
                <a:off x="2999" y="2725"/>
                <a:ext cx="36" cy="50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8" name="Line 159"/>
              <p:cNvSpPr>
                <a:spLocks noChangeShapeType="1"/>
              </p:cNvSpPr>
              <p:nvPr/>
            </p:nvSpPr>
            <p:spPr bwMode="auto">
              <a:xfrm flipH="1">
                <a:off x="3123" y="2677"/>
                <a:ext cx="0" cy="48"/>
              </a:xfrm>
              <a:prstGeom prst="line">
                <a:avLst/>
              </a:prstGeom>
              <a:noFill/>
              <a:ln w="38100">
                <a:solidFill>
                  <a:srgbClr val="3399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9" name="Line 160"/>
              <p:cNvSpPr>
                <a:spLocks noChangeShapeType="1"/>
              </p:cNvSpPr>
              <p:nvPr/>
            </p:nvSpPr>
            <p:spPr bwMode="auto">
              <a:xfrm flipH="1">
                <a:off x="3017" y="2677"/>
                <a:ext cx="0" cy="48"/>
              </a:xfrm>
              <a:prstGeom prst="line">
                <a:avLst/>
              </a:prstGeom>
              <a:noFill/>
              <a:ln w="38100">
                <a:solidFill>
                  <a:srgbClr val="3399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0" name="Line 161"/>
              <p:cNvSpPr>
                <a:spLocks noChangeShapeType="1"/>
              </p:cNvSpPr>
              <p:nvPr/>
            </p:nvSpPr>
            <p:spPr bwMode="auto">
              <a:xfrm flipH="1">
                <a:off x="2981" y="2586"/>
                <a:ext cx="0" cy="91"/>
              </a:xfrm>
              <a:prstGeom prst="line">
                <a:avLst/>
              </a:prstGeom>
              <a:noFill/>
              <a:ln w="38100">
                <a:solidFill>
                  <a:srgbClr val="3399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1" name="Rectangle 162"/>
              <p:cNvSpPr>
                <a:spLocks noChangeArrowheads="1"/>
              </p:cNvSpPr>
              <p:nvPr/>
            </p:nvSpPr>
            <p:spPr bwMode="auto">
              <a:xfrm flipH="1">
                <a:off x="2964" y="2537"/>
                <a:ext cx="35" cy="49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2" name="Line 163"/>
              <p:cNvSpPr>
                <a:spLocks noChangeShapeType="1"/>
              </p:cNvSpPr>
              <p:nvPr/>
            </p:nvSpPr>
            <p:spPr bwMode="auto">
              <a:xfrm>
                <a:off x="4520" y="2672"/>
                <a:ext cx="230" cy="0"/>
              </a:xfrm>
              <a:prstGeom prst="line">
                <a:avLst/>
              </a:prstGeom>
              <a:noFill/>
              <a:ln w="38100">
                <a:solidFill>
                  <a:srgbClr val="3399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3" name="Rectangle 164"/>
              <p:cNvSpPr>
                <a:spLocks noChangeArrowheads="1"/>
              </p:cNvSpPr>
              <p:nvPr/>
            </p:nvSpPr>
            <p:spPr bwMode="auto">
              <a:xfrm>
                <a:off x="4555" y="2720"/>
                <a:ext cx="35" cy="50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4" name="Rectangle 165"/>
              <p:cNvSpPr>
                <a:spLocks noChangeArrowheads="1"/>
              </p:cNvSpPr>
              <p:nvPr/>
            </p:nvSpPr>
            <p:spPr bwMode="auto">
              <a:xfrm>
                <a:off x="4661" y="2720"/>
                <a:ext cx="36" cy="50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5" name="Line 166"/>
              <p:cNvSpPr>
                <a:spLocks noChangeShapeType="1"/>
              </p:cNvSpPr>
              <p:nvPr/>
            </p:nvSpPr>
            <p:spPr bwMode="auto">
              <a:xfrm>
                <a:off x="4573" y="2672"/>
                <a:ext cx="0" cy="48"/>
              </a:xfrm>
              <a:prstGeom prst="line">
                <a:avLst/>
              </a:prstGeom>
              <a:noFill/>
              <a:ln w="38100">
                <a:solidFill>
                  <a:srgbClr val="3399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6" name="Line 167"/>
              <p:cNvSpPr>
                <a:spLocks noChangeShapeType="1"/>
              </p:cNvSpPr>
              <p:nvPr/>
            </p:nvSpPr>
            <p:spPr bwMode="auto">
              <a:xfrm>
                <a:off x="4679" y="2672"/>
                <a:ext cx="0" cy="48"/>
              </a:xfrm>
              <a:prstGeom prst="line">
                <a:avLst/>
              </a:prstGeom>
              <a:noFill/>
              <a:ln w="38100">
                <a:solidFill>
                  <a:srgbClr val="3399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7" name="Line 168"/>
              <p:cNvSpPr>
                <a:spLocks noChangeShapeType="1"/>
              </p:cNvSpPr>
              <p:nvPr/>
            </p:nvSpPr>
            <p:spPr bwMode="auto">
              <a:xfrm>
                <a:off x="4715" y="2574"/>
                <a:ext cx="0" cy="98"/>
              </a:xfrm>
              <a:prstGeom prst="line">
                <a:avLst/>
              </a:prstGeom>
              <a:noFill/>
              <a:ln w="38100">
                <a:solidFill>
                  <a:srgbClr val="3399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8" name="Rectangle 169"/>
              <p:cNvSpPr>
                <a:spLocks noChangeArrowheads="1"/>
              </p:cNvSpPr>
              <p:nvPr/>
            </p:nvSpPr>
            <p:spPr bwMode="auto">
              <a:xfrm>
                <a:off x="4697" y="2531"/>
                <a:ext cx="35" cy="48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9" name="Text Box 170"/>
              <p:cNvSpPr txBox="1">
                <a:spLocks noChangeArrowheads="1"/>
              </p:cNvSpPr>
              <p:nvPr/>
            </p:nvSpPr>
            <p:spPr bwMode="auto">
              <a:xfrm>
                <a:off x="3825" y="2328"/>
                <a:ext cx="334" cy="5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-84" charset="0"/>
                    <a:ea typeface="MS PGothic" pitchFamily="34" charset="-128"/>
                  </a:defRPr>
                </a:lvl9pPr>
              </a:lstStyle>
              <a:p>
                <a:endParaRPr lang="fr-FR" sz="1400" b="1" i="1">
                  <a:latin typeface="Times New Roman" pitchFamily="18" charset="0"/>
                  <a:cs typeface="Arial" pitchFamily="34" charset="0"/>
                </a:endParaRPr>
              </a:p>
            </p:txBody>
          </p:sp>
        </p:grpSp>
        <p:pic>
          <p:nvPicPr>
            <p:cNvPr id="17" name="Picture 171" descr="sat imag 1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" y="1787"/>
              <a:ext cx="720" cy="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8" name="Group 172"/>
            <p:cNvGrpSpPr>
              <a:grpSpLocks/>
            </p:cNvGrpSpPr>
            <p:nvPr/>
          </p:nvGrpSpPr>
          <p:grpSpPr bwMode="auto">
            <a:xfrm>
              <a:off x="2971" y="2750"/>
              <a:ext cx="409" cy="729"/>
              <a:chOff x="4128" y="2016"/>
              <a:chExt cx="1056" cy="2071"/>
            </a:xfrm>
          </p:grpSpPr>
          <p:pic>
            <p:nvPicPr>
              <p:cNvPr id="21" name="Picture 173" descr="OPHblanc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28" y="2736"/>
                <a:ext cx="1056" cy="13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2" name="Group 174"/>
              <p:cNvGrpSpPr>
                <a:grpSpLocks/>
              </p:cNvGrpSpPr>
              <p:nvPr/>
            </p:nvGrpSpPr>
            <p:grpSpPr bwMode="auto">
              <a:xfrm rot="7603663" flipH="1">
                <a:off x="4280" y="2008"/>
                <a:ext cx="720" cy="736"/>
                <a:chOff x="1984" y="1479"/>
                <a:chExt cx="510" cy="404"/>
              </a:xfrm>
            </p:grpSpPr>
            <p:sp>
              <p:nvSpPr>
                <p:cNvPr id="23" name="Freeform 175"/>
                <p:cNvSpPr>
                  <a:spLocks/>
                </p:cNvSpPr>
                <p:nvPr/>
              </p:nvSpPr>
              <p:spPr bwMode="auto">
                <a:xfrm>
                  <a:off x="1984" y="1513"/>
                  <a:ext cx="510" cy="370"/>
                </a:xfrm>
                <a:custGeom>
                  <a:avLst/>
                  <a:gdLst>
                    <a:gd name="T0" fmla="*/ 0 w 4160"/>
                    <a:gd name="T1" fmla="*/ 0 h 3362"/>
                    <a:gd name="T2" fmla="*/ 0 w 4160"/>
                    <a:gd name="T3" fmla="*/ 0 h 3362"/>
                    <a:gd name="T4" fmla="*/ 0 w 4160"/>
                    <a:gd name="T5" fmla="*/ 0 h 3362"/>
                    <a:gd name="T6" fmla="*/ 0 w 4160"/>
                    <a:gd name="T7" fmla="*/ 0 h 3362"/>
                    <a:gd name="T8" fmla="*/ 0 w 4160"/>
                    <a:gd name="T9" fmla="*/ 0 h 3362"/>
                    <a:gd name="T10" fmla="*/ 0 w 4160"/>
                    <a:gd name="T11" fmla="*/ 0 h 3362"/>
                    <a:gd name="T12" fmla="*/ 0 w 4160"/>
                    <a:gd name="T13" fmla="*/ 0 h 3362"/>
                    <a:gd name="T14" fmla="*/ 0 w 4160"/>
                    <a:gd name="T15" fmla="*/ 0 h 3362"/>
                    <a:gd name="T16" fmla="*/ 0 w 4160"/>
                    <a:gd name="T17" fmla="*/ 0 h 3362"/>
                    <a:gd name="T18" fmla="*/ 0 w 4160"/>
                    <a:gd name="T19" fmla="*/ 0 h 3362"/>
                    <a:gd name="T20" fmla="*/ 0 w 4160"/>
                    <a:gd name="T21" fmla="*/ 0 h 3362"/>
                    <a:gd name="T22" fmla="*/ 0 w 4160"/>
                    <a:gd name="T23" fmla="*/ 0 h 3362"/>
                    <a:gd name="T24" fmla="*/ 0 w 4160"/>
                    <a:gd name="T25" fmla="*/ 0 h 3362"/>
                    <a:gd name="T26" fmla="*/ 0 w 4160"/>
                    <a:gd name="T27" fmla="*/ 0 h 3362"/>
                    <a:gd name="T28" fmla="*/ 0 w 4160"/>
                    <a:gd name="T29" fmla="*/ 0 h 3362"/>
                    <a:gd name="T30" fmla="*/ 0 w 4160"/>
                    <a:gd name="T31" fmla="*/ 0 h 3362"/>
                    <a:gd name="T32" fmla="*/ 0 w 4160"/>
                    <a:gd name="T33" fmla="*/ 0 h 3362"/>
                    <a:gd name="T34" fmla="*/ 0 w 4160"/>
                    <a:gd name="T35" fmla="*/ 0 h 3362"/>
                    <a:gd name="T36" fmla="*/ 0 w 4160"/>
                    <a:gd name="T37" fmla="*/ 0 h 3362"/>
                    <a:gd name="T38" fmla="*/ 0 w 4160"/>
                    <a:gd name="T39" fmla="*/ 0 h 3362"/>
                    <a:gd name="T40" fmla="*/ 0 w 4160"/>
                    <a:gd name="T41" fmla="*/ 0 h 3362"/>
                    <a:gd name="T42" fmla="*/ 0 w 4160"/>
                    <a:gd name="T43" fmla="*/ 0 h 3362"/>
                    <a:gd name="T44" fmla="*/ 0 w 4160"/>
                    <a:gd name="T45" fmla="*/ 0 h 3362"/>
                    <a:gd name="T46" fmla="*/ 0 w 4160"/>
                    <a:gd name="T47" fmla="*/ 0 h 3362"/>
                    <a:gd name="T48" fmla="*/ 0 w 4160"/>
                    <a:gd name="T49" fmla="*/ 0 h 3362"/>
                    <a:gd name="T50" fmla="*/ 0 w 4160"/>
                    <a:gd name="T51" fmla="*/ 0 h 3362"/>
                    <a:gd name="T52" fmla="*/ 0 w 4160"/>
                    <a:gd name="T53" fmla="*/ 0 h 3362"/>
                    <a:gd name="T54" fmla="*/ 0 w 4160"/>
                    <a:gd name="T55" fmla="*/ 0 h 3362"/>
                    <a:gd name="T56" fmla="*/ 0 w 4160"/>
                    <a:gd name="T57" fmla="*/ 0 h 3362"/>
                    <a:gd name="T58" fmla="*/ 0 w 4160"/>
                    <a:gd name="T59" fmla="*/ 0 h 3362"/>
                    <a:gd name="T60" fmla="*/ 0 w 4160"/>
                    <a:gd name="T61" fmla="*/ 0 h 3362"/>
                    <a:gd name="T62" fmla="*/ 0 w 4160"/>
                    <a:gd name="T63" fmla="*/ 0 h 3362"/>
                    <a:gd name="T64" fmla="*/ 0 w 4160"/>
                    <a:gd name="T65" fmla="*/ 0 h 3362"/>
                    <a:gd name="T66" fmla="*/ 0 w 4160"/>
                    <a:gd name="T67" fmla="*/ 0 h 3362"/>
                    <a:gd name="T68" fmla="*/ 0 w 4160"/>
                    <a:gd name="T69" fmla="*/ 0 h 3362"/>
                    <a:gd name="T70" fmla="*/ 0 w 4160"/>
                    <a:gd name="T71" fmla="*/ 0 h 3362"/>
                    <a:gd name="T72" fmla="*/ 0 w 4160"/>
                    <a:gd name="T73" fmla="*/ 0 h 3362"/>
                    <a:gd name="T74" fmla="*/ 0 w 4160"/>
                    <a:gd name="T75" fmla="*/ 0 h 3362"/>
                    <a:gd name="T76" fmla="*/ 0 w 4160"/>
                    <a:gd name="T77" fmla="*/ 0 h 3362"/>
                    <a:gd name="T78" fmla="*/ 0 w 4160"/>
                    <a:gd name="T79" fmla="*/ 0 h 3362"/>
                    <a:gd name="T80" fmla="*/ 0 w 4160"/>
                    <a:gd name="T81" fmla="*/ 0 h 3362"/>
                    <a:gd name="T82" fmla="*/ 0 w 4160"/>
                    <a:gd name="T83" fmla="*/ 0 h 3362"/>
                    <a:gd name="T84" fmla="*/ 0 w 4160"/>
                    <a:gd name="T85" fmla="*/ 0 h 3362"/>
                    <a:gd name="T86" fmla="*/ 0 w 4160"/>
                    <a:gd name="T87" fmla="*/ 0 h 3362"/>
                    <a:gd name="T88" fmla="*/ 0 w 4160"/>
                    <a:gd name="T89" fmla="*/ 0 h 3362"/>
                    <a:gd name="T90" fmla="*/ 0 w 4160"/>
                    <a:gd name="T91" fmla="*/ 0 h 3362"/>
                    <a:gd name="T92" fmla="*/ 0 w 4160"/>
                    <a:gd name="T93" fmla="*/ 0 h 3362"/>
                    <a:gd name="T94" fmla="*/ 0 w 4160"/>
                    <a:gd name="T95" fmla="*/ 0 h 3362"/>
                    <a:gd name="T96" fmla="*/ 0 w 4160"/>
                    <a:gd name="T97" fmla="*/ 0 h 3362"/>
                    <a:gd name="T98" fmla="*/ 0 w 4160"/>
                    <a:gd name="T99" fmla="*/ 0 h 3362"/>
                    <a:gd name="T100" fmla="*/ 0 w 4160"/>
                    <a:gd name="T101" fmla="*/ 0 h 3362"/>
                    <a:gd name="T102" fmla="*/ 0 w 4160"/>
                    <a:gd name="T103" fmla="*/ 0 h 3362"/>
                    <a:gd name="T104" fmla="*/ 0 w 4160"/>
                    <a:gd name="T105" fmla="*/ 0 h 3362"/>
                    <a:gd name="T106" fmla="*/ 0 w 4160"/>
                    <a:gd name="T107" fmla="*/ 0 h 3362"/>
                    <a:gd name="T108" fmla="*/ 0 w 4160"/>
                    <a:gd name="T109" fmla="*/ 0 h 3362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4160"/>
                    <a:gd name="T166" fmla="*/ 0 h 3362"/>
                    <a:gd name="T167" fmla="*/ 4160 w 4160"/>
                    <a:gd name="T168" fmla="*/ 3362 h 3362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4160" h="3362">
                      <a:moveTo>
                        <a:pt x="4098" y="0"/>
                      </a:moveTo>
                      <a:lnTo>
                        <a:pt x="4119" y="112"/>
                      </a:lnTo>
                      <a:lnTo>
                        <a:pt x="4128" y="168"/>
                      </a:lnTo>
                      <a:lnTo>
                        <a:pt x="4137" y="226"/>
                      </a:lnTo>
                      <a:lnTo>
                        <a:pt x="4149" y="342"/>
                      </a:lnTo>
                      <a:lnTo>
                        <a:pt x="4158" y="460"/>
                      </a:lnTo>
                      <a:lnTo>
                        <a:pt x="4160" y="578"/>
                      </a:lnTo>
                      <a:lnTo>
                        <a:pt x="4160" y="638"/>
                      </a:lnTo>
                      <a:lnTo>
                        <a:pt x="4159" y="699"/>
                      </a:lnTo>
                      <a:lnTo>
                        <a:pt x="4152" y="821"/>
                      </a:lnTo>
                      <a:lnTo>
                        <a:pt x="4142" y="945"/>
                      </a:lnTo>
                      <a:lnTo>
                        <a:pt x="4139" y="962"/>
                      </a:lnTo>
                      <a:lnTo>
                        <a:pt x="4137" y="979"/>
                      </a:lnTo>
                      <a:lnTo>
                        <a:pt x="4132" y="1014"/>
                      </a:lnTo>
                      <a:lnTo>
                        <a:pt x="4122" y="1083"/>
                      </a:lnTo>
                      <a:lnTo>
                        <a:pt x="4109" y="1151"/>
                      </a:lnTo>
                      <a:lnTo>
                        <a:pt x="4097" y="1218"/>
                      </a:lnTo>
                      <a:lnTo>
                        <a:pt x="4082" y="1284"/>
                      </a:lnTo>
                      <a:lnTo>
                        <a:pt x="4074" y="1316"/>
                      </a:lnTo>
                      <a:lnTo>
                        <a:pt x="4069" y="1333"/>
                      </a:lnTo>
                      <a:lnTo>
                        <a:pt x="4066" y="1350"/>
                      </a:lnTo>
                      <a:lnTo>
                        <a:pt x="4061" y="1366"/>
                      </a:lnTo>
                      <a:lnTo>
                        <a:pt x="4057" y="1382"/>
                      </a:lnTo>
                      <a:lnTo>
                        <a:pt x="4048" y="1415"/>
                      </a:lnTo>
                      <a:lnTo>
                        <a:pt x="4031" y="1480"/>
                      </a:lnTo>
                      <a:lnTo>
                        <a:pt x="4010" y="1542"/>
                      </a:lnTo>
                      <a:lnTo>
                        <a:pt x="3989" y="1606"/>
                      </a:lnTo>
                      <a:lnTo>
                        <a:pt x="3966" y="1667"/>
                      </a:lnTo>
                      <a:lnTo>
                        <a:pt x="3953" y="1697"/>
                      </a:lnTo>
                      <a:lnTo>
                        <a:pt x="3947" y="1713"/>
                      </a:lnTo>
                      <a:lnTo>
                        <a:pt x="3941" y="1729"/>
                      </a:lnTo>
                      <a:lnTo>
                        <a:pt x="3915" y="1788"/>
                      </a:lnTo>
                      <a:lnTo>
                        <a:pt x="3888" y="1848"/>
                      </a:lnTo>
                      <a:lnTo>
                        <a:pt x="3859" y="1906"/>
                      </a:lnTo>
                      <a:lnTo>
                        <a:pt x="3829" y="1965"/>
                      </a:lnTo>
                      <a:lnTo>
                        <a:pt x="3812" y="1992"/>
                      </a:lnTo>
                      <a:lnTo>
                        <a:pt x="3797" y="2020"/>
                      </a:lnTo>
                      <a:lnTo>
                        <a:pt x="3780" y="2048"/>
                      </a:lnTo>
                      <a:lnTo>
                        <a:pt x="3764" y="2076"/>
                      </a:lnTo>
                      <a:lnTo>
                        <a:pt x="3730" y="2131"/>
                      </a:lnTo>
                      <a:lnTo>
                        <a:pt x="3694" y="2185"/>
                      </a:lnTo>
                      <a:lnTo>
                        <a:pt x="3656" y="2238"/>
                      </a:lnTo>
                      <a:lnTo>
                        <a:pt x="3636" y="2264"/>
                      </a:lnTo>
                      <a:lnTo>
                        <a:pt x="3617" y="2291"/>
                      </a:lnTo>
                      <a:lnTo>
                        <a:pt x="3578" y="2342"/>
                      </a:lnTo>
                      <a:lnTo>
                        <a:pt x="3537" y="2395"/>
                      </a:lnTo>
                      <a:lnTo>
                        <a:pt x="3493" y="2444"/>
                      </a:lnTo>
                      <a:lnTo>
                        <a:pt x="3449" y="2494"/>
                      </a:lnTo>
                      <a:lnTo>
                        <a:pt x="3402" y="2542"/>
                      </a:lnTo>
                      <a:lnTo>
                        <a:pt x="3356" y="2590"/>
                      </a:lnTo>
                      <a:lnTo>
                        <a:pt x="3307" y="2636"/>
                      </a:lnTo>
                      <a:lnTo>
                        <a:pt x="3282" y="2659"/>
                      </a:lnTo>
                      <a:lnTo>
                        <a:pt x="3258" y="2683"/>
                      </a:lnTo>
                      <a:lnTo>
                        <a:pt x="3231" y="2705"/>
                      </a:lnTo>
                      <a:lnTo>
                        <a:pt x="3206" y="2728"/>
                      </a:lnTo>
                      <a:lnTo>
                        <a:pt x="3154" y="2773"/>
                      </a:lnTo>
                      <a:lnTo>
                        <a:pt x="3099" y="2816"/>
                      </a:lnTo>
                      <a:lnTo>
                        <a:pt x="3045" y="2857"/>
                      </a:lnTo>
                      <a:lnTo>
                        <a:pt x="2989" y="2897"/>
                      </a:lnTo>
                      <a:lnTo>
                        <a:pt x="2935" y="2935"/>
                      </a:lnTo>
                      <a:lnTo>
                        <a:pt x="2878" y="2971"/>
                      </a:lnTo>
                      <a:lnTo>
                        <a:pt x="2822" y="3006"/>
                      </a:lnTo>
                      <a:lnTo>
                        <a:pt x="2766" y="3039"/>
                      </a:lnTo>
                      <a:lnTo>
                        <a:pt x="2710" y="3071"/>
                      </a:lnTo>
                      <a:lnTo>
                        <a:pt x="2651" y="3101"/>
                      </a:lnTo>
                      <a:lnTo>
                        <a:pt x="2594" y="3129"/>
                      </a:lnTo>
                      <a:lnTo>
                        <a:pt x="2535" y="3155"/>
                      </a:lnTo>
                      <a:lnTo>
                        <a:pt x="2506" y="3167"/>
                      </a:lnTo>
                      <a:lnTo>
                        <a:pt x="2477" y="3181"/>
                      </a:lnTo>
                      <a:lnTo>
                        <a:pt x="2447" y="3191"/>
                      </a:lnTo>
                      <a:lnTo>
                        <a:pt x="2417" y="3203"/>
                      </a:lnTo>
                      <a:lnTo>
                        <a:pt x="2359" y="3225"/>
                      </a:lnTo>
                      <a:lnTo>
                        <a:pt x="2298" y="3246"/>
                      </a:lnTo>
                      <a:lnTo>
                        <a:pt x="2239" y="3266"/>
                      </a:lnTo>
                      <a:lnTo>
                        <a:pt x="2208" y="3273"/>
                      </a:lnTo>
                      <a:lnTo>
                        <a:pt x="2177" y="3282"/>
                      </a:lnTo>
                      <a:lnTo>
                        <a:pt x="2116" y="3297"/>
                      </a:lnTo>
                      <a:lnTo>
                        <a:pt x="2054" y="3310"/>
                      </a:lnTo>
                      <a:lnTo>
                        <a:pt x="1993" y="3322"/>
                      </a:lnTo>
                      <a:lnTo>
                        <a:pt x="1930" y="3332"/>
                      </a:lnTo>
                      <a:lnTo>
                        <a:pt x="1867" y="3341"/>
                      </a:lnTo>
                      <a:lnTo>
                        <a:pt x="1850" y="3342"/>
                      </a:lnTo>
                      <a:lnTo>
                        <a:pt x="1834" y="3344"/>
                      </a:lnTo>
                      <a:lnTo>
                        <a:pt x="1803" y="3349"/>
                      </a:lnTo>
                      <a:lnTo>
                        <a:pt x="1740" y="3355"/>
                      </a:lnTo>
                      <a:lnTo>
                        <a:pt x="1675" y="3358"/>
                      </a:lnTo>
                      <a:lnTo>
                        <a:pt x="1611" y="3361"/>
                      </a:lnTo>
                      <a:lnTo>
                        <a:pt x="1577" y="3361"/>
                      </a:lnTo>
                      <a:lnTo>
                        <a:pt x="1561" y="3361"/>
                      </a:lnTo>
                      <a:lnTo>
                        <a:pt x="1545" y="3362"/>
                      </a:lnTo>
                      <a:lnTo>
                        <a:pt x="1480" y="3362"/>
                      </a:lnTo>
                      <a:lnTo>
                        <a:pt x="1413" y="3358"/>
                      </a:lnTo>
                      <a:lnTo>
                        <a:pt x="1347" y="3354"/>
                      </a:lnTo>
                      <a:lnTo>
                        <a:pt x="1279" y="3349"/>
                      </a:lnTo>
                      <a:lnTo>
                        <a:pt x="1213" y="3342"/>
                      </a:lnTo>
                      <a:lnTo>
                        <a:pt x="1126" y="3329"/>
                      </a:lnTo>
                      <a:lnTo>
                        <a:pt x="1042" y="3315"/>
                      </a:lnTo>
                      <a:lnTo>
                        <a:pt x="959" y="3297"/>
                      </a:lnTo>
                      <a:lnTo>
                        <a:pt x="878" y="3279"/>
                      </a:lnTo>
                      <a:lnTo>
                        <a:pt x="797" y="3256"/>
                      </a:lnTo>
                      <a:lnTo>
                        <a:pt x="718" y="3233"/>
                      </a:lnTo>
                      <a:lnTo>
                        <a:pt x="640" y="3206"/>
                      </a:lnTo>
                      <a:lnTo>
                        <a:pt x="564" y="3178"/>
                      </a:lnTo>
                      <a:lnTo>
                        <a:pt x="488" y="3147"/>
                      </a:lnTo>
                      <a:lnTo>
                        <a:pt x="414" y="3113"/>
                      </a:lnTo>
                      <a:lnTo>
                        <a:pt x="341" y="3077"/>
                      </a:lnTo>
                      <a:lnTo>
                        <a:pt x="270" y="3039"/>
                      </a:lnTo>
                      <a:lnTo>
                        <a:pt x="200" y="2997"/>
                      </a:lnTo>
                      <a:lnTo>
                        <a:pt x="132" y="2955"/>
                      </a:lnTo>
                      <a:lnTo>
                        <a:pt x="65" y="2909"/>
                      </a:lnTo>
                      <a:lnTo>
                        <a:pt x="0" y="2862"/>
                      </a:lnTo>
                    </a:path>
                  </a:pathLst>
                </a:custGeom>
                <a:noFill/>
                <a:ln w="14288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4" name="Freeform 176"/>
                <p:cNvSpPr>
                  <a:spLocks/>
                </p:cNvSpPr>
                <p:nvPr/>
              </p:nvSpPr>
              <p:spPr bwMode="auto">
                <a:xfrm>
                  <a:off x="1992" y="1502"/>
                  <a:ext cx="405" cy="293"/>
                </a:xfrm>
                <a:custGeom>
                  <a:avLst/>
                  <a:gdLst>
                    <a:gd name="T0" fmla="*/ 0 w 3289"/>
                    <a:gd name="T1" fmla="*/ 0 h 2658"/>
                    <a:gd name="T2" fmla="*/ 0 w 3289"/>
                    <a:gd name="T3" fmla="*/ 0 h 2658"/>
                    <a:gd name="T4" fmla="*/ 0 w 3289"/>
                    <a:gd name="T5" fmla="*/ 0 h 2658"/>
                    <a:gd name="T6" fmla="*/ 0 w 3289"/>
                    <a:gd name="T7" fmla="*/ 0 h 2658"/>
                    <a:gd name="T8" fmla="*/ 0 w 3289"/>
                    <a:gd name="T9" fmla="*/ 0 h 2658"/>
                    <a:gd name="T10" fmla="*/ 0 w 3289"/>
                    <a:gd name="T11" fmla="*/ 0 h 2658"/>
                    <a:gd name="T12" fmla="*/ 0 w 3289"/>
                    <a:gd name="T13" fmla="*/ 0 h 2658"/>
                    <a:gd name="T14" fmla="*/ 0 w 3289"/>
                    <a:gd name="T15" fmla="*/ 0 h 2658"/>
                    <a:gd name="T16" fmla="*/ 0 w 3289"/>
                    <a:gd name="T17" fmla="*/ 0 h 2658"/>
                    <a:gd name="T18" fmla="*/ 0 w 3289"/>
                    <a:gd name="T19" fmla="*/ 0 h 2658"/>
                    <a:gd name="T20" fmla="*/ 0 w 3289"/>
                    <a:gd name="T21" fmla="*/ 0 h 2658"/>
                    <a:gd name="T22" fmla="*/ 0 w 3289"/>
                    <a:gd name="T23" fmla="*/ 0 h 2658"/>
                    <a:gd name="T24" fmla="*/ 0 w 3289"/>
                    <a:gd name="T25" fmla="*/ 0 h 2658"/>
                    <a:gd name="T26" fmla="*/ 0 w 3289"/>
                    <a:gd name="T27" fmla="*/ 0 h 2658"/>
                    <a:gd name="T28" fmla="*/ 0 w 3289"/>
                    <a:gd name="T29" fmla="*/ 0 h 2658"/>
                    <a:gd name="T30" fmla="*/ 0 w 3289"/>
                    <a:gd name="T31" fmla="*/ 0 h 2658"/>
                    <a:gd name="T32" fmla="*/ 0 w 3289"/>
                    <a:gd name="T33" fmla="*/ 0 h 2658"/>
                    <a:gd name="T34" fmla="*/ 0 w 3289"/>
                    <a:gd name="T35" fmla="*/ 0 h 2658"/>
                    <a:gd name="T36" fmla="*/ 0 w 3289"/>
                    <a:gd name="T37" fmla="*/ 0 h 2658"/>
                    <a:gd name="T38" fmla="*/ 0 w 3289"/>
                    <a:gd name="T39" fmla="*/ 0 h 2658"/>
                    <a:gd name="T40" fmla="*/ 0 w 3289"/>
                    <a:gd name="T41" fmla="*/ 0 h 2658"/>
                    <a:gd name="T42" fmla="*/ 0 w 3289"/>
                    <a:gd name="T43" fmla="*/ 0 h 2658"/>
                    <a:gd name="T44" fmla="*/ 0 w 3289"/>
                    <a:gd name="T45" fmla="*/ 0 h 2658"/>
                    <a:gd name="T46" fmla="*/ 0 w 3289"/>
                    <a:gd name="T47" fmla="*/ 0 h 2658"/>
                    <a:gd name="T48" fmla="*/ 0 w 3289"/>
                    <a:gd name="T49" fmla="*/ 0 h 2658"/>
                    <a:gd name="T50" fmla="*/ 0 w 3289"/>
                    <a:gd name="T51" fmla="*/ 0 h 2658"/>
                    <a:gd name="T52" fmla="*/ 0 w 3289"/>
                    <a:gd name="T53" fmla="*/ 0 h 2658"/>
                    <a:gd name="T54" fmla="*/ 0 w 3289"/>
                    <a:gd name="T55" fmla="*/ 0 h 2658"/>
                    <a:gd name="T56" fmla="*/ 0 w 3289"/>
                    <a:gd name="T57" fmla="*/ 0 h 2658"/>
                    <a:gd name="T58" fmla="*/ 0 w 3289"/>
                    <a:gd name="T59" fmla="*/ 0 h 2658"/>
                    <a:gd name="T60" fmla="*/ 0 w 3289"/>
                    <a:gd name="T61" fmla="*/ 0 h 2658"/>
                    <a:gd name="T62" fmla="*/ 0 w 3289"/>
                    <a:gd name="T63" fmla="*/ 0 h 2658"/>
                    <a:gd name="T64" fmla="*/ 0 w 3289"/>
                    <a:gd name="T65" fmla="*/ 0 h 2658"/>
                    <a:gd name="T66" fmla="*/ 0 w 3289"/>
                    <a:gd name="T67" fmla="*/ 0 h 2658"/>
                    <a:gd name="T68" fmla="*/ 0 w 3289"/>
                    <a:gd name="T69" fmla="*/ 0 h 2658"/>
                    <a:gd name="T70" fmla="*/ 0 w 3289"/>
                    <a:gd name="T71" fmla="*/ 0 h 2658"/>
                    <a:gd name="T72" fmla="*/ 0 w 3289"/>
                    <a:gd name="T73" fmla="*/ 0 h 2658"/>
                    <a:gd name="T74" fmla="*/ 0 w 3289"/>
                    <a:gd name="T75" fmla="*/ 0 h 2658"/>
                    <a:gd name="T76" fmla="*/ 0 w 3289"/>
                    <a:gd name="T77" fmla="*/ 0 h 2658"/>
                    <a:gd name="T78" fmla="*/ 0 w 3289"/>
                    <a:gd name="T79" fmla="*/ 0 h 2658"/>
                    <a:gd name="T80" fmla="*/ 0 w 3289"/>
                    <a:gd name="T81" fmla="*/ 0 h 2658"/>
                    <a:gd name="T82" fmla="*/ 0 w 3289"/>
                    <a:gd name="T83" fmla="*/ 0 h 2658"/>
                    <a:gd name="T84" fmla="*/ 0 w 3289"/>
                    <a:gd name="T85" fmla="*/ 0 h 2658"/>
                    <a:gd name="T86" fmla="*/ 0 w 3289"/>
                    <a:gd name="T87" fmla="*/ 0 h 2658"/>
                    <a:gd name="T88" fmla="*/ 0 w 3289"/>
                    <a:gd name="T89" fmla="*/ 0 h 2658"/>
                    <a:gd name="T90" fmla="*/ 0 w 3289"/>
                    <a:gd name="T91" fmla="*/ 0 h 2658"/>
                    <a:gd name="T92" fmla="*/ 0 w 3289"/>
                    <a:gd name="T93" fmla="*/ 0 h 2658"/>
                    <a:gd name="T94" fmla="*/ 0 w 3289"/>
                    <a:gd name="T95" fmla="*/ 0 h 2658"/>
                    <a:gd name="T96" fmla="*/ 0 w 3289"/>
                    <a:gd name="T97" fmla="*/ 0 h 2658"/>
                    <a:gd name="T98" fmla="*/ 0 w 3289"/>
                    <a:gd name="T99" fmla="*/ 0 h 2658"/>
                    <a:gd name="T100" fmla="*/ 0 w 3289"/>
                    <a:gd name="T101" fmla="*/ 0 h 2658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3289"/>
                    <a:gd name="T154" fmla="*/ 0 h 2658"/>
                    <a:gd name="T155" fmla="*/ 3289 w 3289"/>
                    <a:gd name="T156" fmla="*/ 2658 h 2658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3289" h="2658">
                      <a:moveTo>
                        <a:pt x="3239" y="0"/>
                      </a:moveTo>
                      <a:lnTo>
                        <a:pt x="3256" y="89"/>
                      </a:lnTo>
                      <a:lnTo>
                        <a:pt x="3270" y="179"/>
                      </a:lnTo>
                      <a:lnTo>
                        <a:pt x="3280" y="270"/>
                      </a:lnTo>
                      <a:lnTo>
                        <a:pt x="3287" y="364"/>
                      </a:lnTo>
                      <a:lnTo>
                        <a:pt x="3289" y="457"/>
                      </a:lnTo>
                      <a:lnTo>
                        <a:pt x="3288" y="553"/>
                      </a:lnTo>
                      <a:lnTo>
                        <a:pt x="3282" y="650"/>
                      </a:lnTo>
                      <a:lnTo>
                        <a:pt x="3274" y="748"/>
                      </a:lnTo>
                      <a:lnTo>
                        <a:pt x="3266" y="801"/>
                      </a:lnTo>
                      <a:lnTo>
                        <a:pt x="3257" y="856"/>
                      </a:lnTo>
                      <a:lnTo>
                        <a:pt x="3252" y="882"/>
                      </a:lnTo>
                      <a:lnTo>
                        <a:pt x="3248" y="909"/>
                      </a:lnTo>
                      <a:lnTo>
                        <a:pt x="3238" y="964"/>
                      </a:lnTo>
                      <a:lnTo>
                        <a:pt x="3226" y="1015"/>
                      </a:lnTo>
                      <a:lnTo>
                        <a:pt x="3213" y="1068"/>
                      </a:lnTo>
                      <a:lnTo>
                        <a:pt x="3209" y="1080"/>
                      </a:lnTo>
                      <a:lnTo>
                        <a:pt x="3206" y="1093"/>
                      </a:lnTo>
                      <a:lnTo>
                        <a:pt x="3200" y="1119"/>
                      </a:lnTo>
                      <a:lnTo>
                        <a:pt x="3195" y="1131"/>
                      </a:lnTo>
                      <a:lnTo>
                        <a:pt x="3192" y="1144"/>
                      </a:lnTo>
                      <a:lnTo>
                        <a:pt x="3186" y="1170"/>
                      </a:lnTo>
                      <a:lnTo>
                        <a:pt x="3169" y="1219"/>
                      </a:lnTo>
                      <a:lnTo>
                        <a:pt x="3152" y="1269"/>
                      </a:lnTo>
                      <a:lnTo>
                        <a:pt x="3134" y="1317"/>
                      </a:lnTo>
                      <a:lnTo>
                        <a:pt x="3115" y="1367"/>
                      </a:lnTo>
                      <a:lnTo>
                        <a:pt x="3094" y="1413"/>
                      </a:lnTo>
                      <a:lnTo>
                        <a:pt x="3073" y="1460"/>
                      </a:lnTo>
                      <a:lnTo>
                        <a:pt x="3050" y="1506"/>
                      </a:lnTo>
                      <a:lnTo>
                        <a:pt x="3027" y="1553"/>
                      </a:lnTo>
                      <a:lnTo>
                        <a:pt x="3000" y="1597"/>
                      </a:lnTo>
                      <a:lnTo>
                        <a:pt x="2987" y="1619"/>
                      </a:lnTo>
                      <a:lnTo>
                        <a:pt x="2974" y="1642"/>
                      </a:lnTo>
                      <a:lnTo>
                        <a:pt x="2947" y="1684"/>
                      </a:lnTo>
                      <a:lnTo>
                        <a:pt x="2920" y="1728"/>
                      </a:lnTo>
                      <a:lnTo>
                        <a:pt x="2889" y="1769"/>
                      </a:lnTo>
                      <a:lnTo>
                        <a:pt x="2859" y="1811"/>
                      </a:lnTo>
                      <a:lnTo>
                        <a:pt x="2827" y="1851"/>
                      </a:lnTo>
                      <a:lnTo>
                        <a:pt x="2795" y="1893"/>
                      </a:lnTo>
                      <a:lnTo>
                        <a:pt x="2785" y="1901"/>
                      </a:lnTo>
                      <a:lnTo>
                        <a:pt x="2777" y="1911"/>
                      </a:lnTo>
                      <a:lnTo>
                        <a:pt x="2760" y="1931"/>
                      </a:lnTo>
                      <a:lnTo>
                        <a:pt x="2726" y="1970"/>
                      </a:lnTo>
                      <a:lnTo>
                        <a:pt x="2707" y="1989"/>
                      </a:lnTo>
                      <a:lnTo>
                        <a:pt x="2689" y="2008"/>
                      </a:lnTo>
                      <a:lnTo>
                        <a:pt x="2652" y="2048"/>
                      </a:lnTo>
                      <a:lnTo>
                        <a:pt x="2632" y="2065"/>
                      </a:lnTo>
                      <a:lnTo>
                        <a:pt x="2613" y="2084"/>
                      </a:lnTo>
                      <a:lnTo>
                        <a:pt x="2573" y="2121"/>
                      </a:lnTo>
                      <a:lnTo>
                        <a:pt x="2552" y="2138"/>
                      </a:lnTo>
                      <a:lnTo>
                        <a:pt x="2542" y="2147"/>
                      </a:lnTo>
                      <a:lnTo>
                        <a:pt x="2533" y="2157"/>
                      </a:lnTo>
                      <a:lnTo>
                        <a:pt x="2512" y="2174"/>
                      </a:lnTo>
                      <a:lnTo>
                        <a:pt x="2501" y="2183"/>
                      </a:lnTo>
                      <a:lnTo>
                        <a:pt x="2492" y="2193"/>
                      </a:lnTo>
                      <a:lnTo>
                        <a:pt x="2406" y="2258"/>
                      </a:lnTo>
                      <a:lnTo>
                        <a:pt x="2362" y="2290"/>
                      </a:lnTo>
                      <a:lnTo>
                        <a:pt x="2319" y="2320"/>
                      </a:lnTo>
                      <a:lnTo>
                        <a:pt x="2274" y="2349"/>
                      </a:lnTo>
                      <a:lnTo>
                        <a:pt x="2230" y="2376"/>
                      </a:lnTo>
                      <a:lnTo>
                        <a:pt x="2185" y="2402"/>
                      </a:lnTo>
                      <a:lnTo>
                        <a:pt x="2141" y="2428"/>
                      </a:lnTo>
                      <a:lnTo>
                        <a:pt x="2095" y="2451"/>
                      </a:lnTo>
                      <a:lnTo>
                        <a:pt x="2050" y="2473"/>
                      </a:lnTo>
                      <a:lnTo>
                        <a:pt x="1958" y="2515"/>
                      </a:lnTo>
                      <a:lnTo>
                        <a:pt x="1909" y="2533"/>
                      </a:lnTo>
                      <a:lnTo>
                        <a:pt x="1863" y="2551"/>
                      </a:lnTo>
                      <a:lnTo>
                        <a:pt x="1815" y="2567"/>
                      </a:lnTo>
                      <a:lnTo>
                        <a:pt x="1769" y="2582"/>
                      </a:lnTo>
                      <a:lnTo>
                        <a:pt x="1744" y="2588"/>
                      </a:lnTo>
                      <a:lnTo>
                        <a:pt x="1720" y="2594"/>
                      </a:lnTo>
                      <a:lnTo>
                        <a:pt x="1671" y="2606"/>
                      </a:lnTo>
                      <a:lnTo>
                        <a:pt x="1622" y="2617"/>
                      </a:lnTo>
                      <a:lnTo>
                        <a:pt x="1574" y="2627"/>
                      </a:lnTo>
                      <a:lnTo>
                        <a:pt x="1524" y="2635"/>
                      </a:lnTo>
                      <a:lnTo>
                        <a:pt x="1498" y="2638"/>
                      </a:lnTo>
                      <a:lnTo>
                        <a:pt x="1474" y="2642"/>
                      </a:lnTo>
                      <a:lnTo>
                        <a:pt x="1424" y="2648"/>
                      </a:lnTo>
                      <a:lnTo>
                        <a:pt x="1399" y="2650"/>
                      </a:lnTo>
                      <a:lnTo>
                        <a:pt x="1386" y="2651"/>
                      </a:lnTo>
                      <a:lnTo>
                        <a:pt x="1375" y="2653"/>
                      </a:lnTo>
                      <a:lnTo>
                        <a:pt x="1272" y="2658"/>
                      </a:lnTo>
                      <a:lnTo>
                        <a:pt x="1169" y="2658"/>
                      </a:lnTo>
                      <a:lnTo>
                        <a:pt x="1117" y="2655"/>
                      </a:lnTo>
                      <a:lnTo>
                        <a:pt x="1064" y="2652"/>
                      </a:lnTo>
                      <a:lnTo>
                        <a:pt x="1011" y="2648"/>
                      </a:lnTo>
                      <a:lnTo>
                        <a:pt x="958" y="2643"/>
                      </a:lnTo>
                      <a:lnTo>
                        <a:pt x="890" y="2634"/>
                      </a:lnTo>
                      <a:lnTo>
                        <a:pt x="823" y="2622"/>
                      </a:lnTo>
                      <a:lnTo>
                        <a:pt x="757" y="2607"/>
                      </a:lnTo>
                      <a:lnTo>
                        <a:pt x="693" y="2593"/>
                      </a:lnTo>
                      <a:lnTo>
                        <a:pt x="629" y="2575"/>
                      </a:lnTo>
                      <a:lnTo>
                        <a:pt x="567" y="2556"/>
                      </a:lnTo>
                      <a:lnTo>
                        <a:pt x="505" y="2535"/>
                      </a:lnTo>
                      <a:lnTo>
                        <a:pt x="445" y="2514"/>
                      </a:lnTo>
                      <a:lnTo>
                        <a:pt x="386" y="2488"/>
                      </a:lnTo>
                      <a:lnTo>
                        <a:pt x="327" y="2461"/>
                      </a:lnTo>
                      <a:lnTo>
                        <a:pt x="269" y="2432"/>
                      </a:lnTo>
                      <a:lnTo>
                        <a:pt x="213" y="2402"/>
                      </a:lnTo>
                      <a:lnTo>
                        <a:pt x="158" y="2370"/>
                      </a:lnTo>
                      <a:lnTo>
                        <a:pt x="104" y="2336"/>
                      </a:lnTo>
                      <a:lnTo>
                        <a:pt x="51" y="2300"/>
                      </a:lnTo>
                      <a:lnTo>
                        <a:pt x="0" y="2263"/>
                      </a:lnTo>
                    </a:path>
                  </a:pathLst>
                </a:custGeom>
                <a:noFill/>
                <a:ln w="14288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5" name="Freeform 177"/>
                <p:cNvSpPr>
                  <a:spLocks/>
                </p:cNvSpPr>
                <p:nvPr/>
              </p:nvSpPr>
              <p:spPr bwMode="auto">
                <a:xfrm>
                  <a:off x="2014" y="1479"/>
                  <a:ext cx="165" cy="119"/>
                </a:xfrm>
                <a:custGeom>
                  <a:avLst/>
                  <a:gdLst>
                    <a:gd name="T0" fmla="*/ 0 w 1343"/>
                    <a:gd name="T1" fmla="*/ 0 h 1084"/>
                    <a:gd name="T2" fmla="*/ 0 w 1343"/>
                    <a:gd name="T3" fmla="*/ 0 h 1084"/>
                    <a:gd name="T4" fmla="*/ 0 w 1343"/>
                    <a:gd name="T5" fmla="*/ 0 h 1084"/>
                    <a:gd name="T6" fmla="*/ 0 w 1343"/>
                    <a:gd name="T7" fmla="*/ 0 h 1084"/>
                    <a:gd name="T8" fmla="*/ 0 w 1343"/>
                    <a:gd name="T9" fmla="*/ 0 h 1084"/>
                    <a:gd name="T10" fmla="*/ 0 w 1343"/>
                    <a:gd name="T11" fmla="*/ 0 h 1084"/>
                    <a:gd name="T12" fmla="*/ 0 w 1343"/>
                    <a:gd name="T13" fmla="*/ 0 h 1084"/>
                    <a:gd name="T14" fmla="*/ 0 w 1343"/>
                    <a:gd name="T15" fmla="*/ 0 h 1084"/>
                    <a:gd name="T16" fmla="*/ 0 w 1343"/>
                    <a:gd name="T17" fmla="*/ 0 h 1084"/>
                    <a:gd name="T18" fmla="*/ 0 w 1343"/>
                    <a:gd name="T19" fmla="*/ 0 h 1084"/>
                    <a:gd name="T20" fmla="*/ 0 w 1343"/>
                    <a:gd name="T21" fmla="*/ 0 h 1084"/>
                    <a:gd name="T22" fmla="*/ 0 w 1343"/>
                    <a:gd name="T23" fmla="*/ 0 h 1084"/>
                    <a:gd name="T24" fmla="*/ 0 w 1343"/>
                    <a:gd name="T25" fmla="*/ 0 h 1084"/>
                    <a:gd name="T26" fmla="*/ 0 w 1343"/>
                    <a:gd name="T27" fmla="*/ 0 h 1084"/>
                    <a:gd name="T28" fmla="*/ 0 w 1343"/>
                    <a:gd name="T29" fmla="*/ 0 h 1084"/>
                    <a:gd name="T30" fmla="*/ 0 w 1343"/>
                    <a:gd name="T31" fmla="*/ 0 h 1084"/>
                    <a:gd name="T32" fmla="*/ 0 w 1343"/>
                    <a:gd name="T33" fmla="*/ 0 h 1084"/>
                    <a:gd name="T34" fmla="*/ 0 w 1343"/>
                    <a:gd name="T35" fmla="*/ 0 h 1084"/>
                    <a:gd name="T36" fmla="*/ 0 w 1343"/>
                    <a:gd name="T37" fmla="*/ 0 h 1084"/>
                    <a:gd name="T38" fmla="*/ 0 w 1343"/>
                    <a:gd name="T39" fmla="*/ 0 h 1084"/>
                    <a:gd name="T40" fmla="*/ 0 w 1343"/>
                    <a:gd name="T41" fmla="*/ 0 h 1084"/>
                    <a:gd name="T42" fmla="*/ 0 w 1343"/>
                    <a:gd name="T43" fmla="*/ 0 h 1084"/>
                    <a:gd name="T44" fmla="*/ 0 w 1343"/>
                    <a:gd name="T45" fmla="*/ 0 h 1084"/>
                    <a:gd name="T46" fmla="*/ 0 w 1343"/>
                    <a:gd name="T47" fmla="*/ 0 h 1084"/>
                    <a:gd name="T48" fmla="*/ 0 w 1343"/>
                    <a:gd name="T49" fmla="*/ 0 h 1084"/>
                    <a:gd name="T50" fmla="*/ 0 w 1343"/>
                    <a:gd name="T51" fmla="*/ 0 h 1084"/>
                    <a:gd name="T52" fmla="*/ 0 w 1343"/>
                    <a:gd name="T53" fmla="*/ 0 h 1084"/>
                    <a:gd name="T54" fmla="*/ 0 w 1343"/>
                    <a:gd name="T55" fmla="*/ 0 h 1084"/>
                    <a:gd name="T56" fmla="*/ 0 w 1343"/>
                    <a:gd name="T57" fmla="*/ 0 h 1084"/>
                    <a:gd name="T58" fmla="*/ 0 w 1343"/>
                    <a:gd name="T59" fmla="*/ 0 h 1084"/>
                    <a:gd name="T60" fmla="*/ 0 w 1343"/>
                    <a:gd name="T61" fmla="*/ 0 h 1084"/>
                    <a:gd name="T62" fmla="*/ 0 w 1343"/>
                    <a:gd name="T63" fmla="*/ 0 h 1084"/>
                    <a:gd name="T64" fmla="*/ 0 w 1343"/>
                    <a:gd name="T65" fmla="*/ 0 h 1084"/>
                    <a:gd name="T66" fmla="*/ 0 w 1343"/>
                    <a:gd name="T67" fmla="*/ 0 h 1084"/>
                    <a:gd name="T68" fmla="*/ 0 w 1343"/>
                    <a:gd name="T69" fmla="*/ 0 h 1084"/>
                    <a:gd name="T70" fmla="*/ 0 w 1343"/>
                    <a:gd name="T71" fmla="*/ 0 h 1084"/>
                    <a:gd name="T72" fmla="*/ 0 w 1343"/>
                    <a:gd name="T73" fmla="*/ 0 h 1084"/>
                    <a:gd name="T74" fmla="*/ 0 w 1343"/>
                    <a:gd name="T75" fmla="*/ 0 h 1084"/>
                    <a:gd name="T76" fmla="*/ 0 w 1343"/>
                    <a:gd name="T77" fmla="*/ 0 h 1084"/>
                    <a:gd name="T78" fmla="*/ 0 w 1343"/>
                    <a:gd name="T79" fmla="*/ 0 h 1084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1343"/>
                    <a:gd name="T121" fmla="*/ 0 h 1084"/>
                    <a:gd name="T122" fmla="*/ 1343 w 1343"/>
                    <a:gd name="T123" fmla="*/ 1084 h 1084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1343" h="1084">
                      <a:moveTo>
                        <a:pt x="1322" y="0"/>
                      </a:moveTo>
                      <a:lnTo>
                        <a:pt x="1330" y="35"/>
                      </a:lnTo>
                      <a:lnTo>
                        <a:pt x="1335" y="72"/>
                      </a:lnTo>
                      <a:lnTo>
                        <a:pt x="1339" y="109"/>
                      </a:lnTo>
                      <a:lnTo>
                        <a:pt x="1342" y="148"/>
                      </a:lnTo>
                      <a:lnTo>
                        <a:pt x="1343" y="185"/>
                      </a:lnTo>
                      <a:lnTo>
                        <a:pt x="1342" y="224"/>
                      </a:lnTo>
                      <a:lnTo>
                        <a:pt x="1340" y="263"/>
                      </a:lnTo>
                      <a:lnTo>
                        <a:pt x="1337" y="304"/>
                      </a:lnTo>
                      <a:lnTo>
                        <a:pt x="1330" y="347"/>
                      </a:lnTo>
                      <a:lnTo>
                        <a:pt x="1322" y="391"/>
                      </a:lnTo>
                      <a:lnTo>
                        <a:pt x="1320" y="395"/>
                      </a:lnTo>
                      <a:lnTo>
                        <a:pt x="1319" y="401"/>
                      </a:lnTo>
                      <a:lnTo>
                        <a:pt x="1317" y="412"/>
                      </a:lnTo>
                      <a:lnTo>
                        <a:pt x="1313" y="433"/>
                      </a:lnTo>
                      <a:lnTo>
                        <a:pt x="1307" y="454"/>
                      </a:lnTo>
                      <a:lnTo>
                        <a:pt x="1301" y="476"/>
                      </a:lnTo>
                      <a:lnTo>
                        <a:pt x="1294" y="496"/>
                      </a:lnTo>
                      <a:lnTo>
                        <a:pt x="1288" y="516"/>
                      </a:lnTo>
                      <a:lnTo>
                        <a:pt x="1279" y="536"/>
                      </a:lnTo>
                      <a:lnTo>
                        <a:pt x="1275" y="546"/>
                      </a:lnTo>
                      <a:lnTo>
                        <a:pt x="1272" y="557"/>
                      </a:lnTo>
                      <a:lnTo>
                        <a:pt x="1267" y="566"/>
                      </a:lnTo>
                      <a:lnTo>
                        <a:pt x="1263" y="575"/>
                      </a:lnTo>
                      <a:lnTo>
                        <a:pt x="1254" y="595"/>
                      </a:lnTo>
                      <a:lnTo>
                        <a:pt x="1249" y="604"/>
                      </a:lnTo>
                      <a:lnTo>
                        <a:pt x="1245" y="614"/>
                      </a:lnTo>
                      <a:lnTo>
                        <a:pt x="1236" y="633"/>
                      </a:lnTo>
                      <a:lnTo>
                        <a:pt x="1225" y="651"/>
                      </a:lnTo>
                      <a:lnTo>
                        <a:pt x="1214" y="669"/>
                      </a:lnTo>
                      <a:lnTo>
                        <a:pt x="1203" y="687"/>
                      </a:lnTo>
                      <a:lnTo>
                        <a:pt x="1192" y="705"/>
                      </a:lnTo>
                      <a:lnTo>
                        <a:pt x="1180" y="722"/>
                      </a:lnTo>
                      <a:lnTo>
                        <a:pt x="1168" y="739"/>
                      </a:lnTo>
                      <a:lnTo>
                        <a:pt x="1164" y="742"/>
                      </a:lnTo>
                      <a:lnTo>
                        <a:pt x="1161" y="747"/>
                      </a:lnTo>
                      <a:lnTo>
                        <a:pt x="1155" y="755"/>
                      </a:lnTo>
                      <a:lnTo>
                        <a:pt x="1142" y="773"/>
                      </a:lnTo>
                      <a:lnTo>
                        <a:pt x="1127" y="788"/>
                      </a:lnTo>
                      <a:lnTo>
                        <a:pt x="1123" y="791"/>
                      </a:lnTo>
                      <a:lnTo>
                        <a:pt x="1120" y="796"/>
                      </a:lnTo>
                      <a:lnTo>
                        <a:pt x="1114" y="805"/>
                      </a:lnTo>
                      <a:lnTo>
                        <a:pt x="1098" y="820"/>
                      </a:lnTo>
                      <a:lnTo>
                        <a:pt x="1083" y="836"/>
                      </a:lnTo>
                      <a:lnTo>
                        <a:pt x="1052" y="866"/>
                      </a:lnTo>
                      <a:lnTo>
                        <a:pt x="1035" y="880"/>
                      </a:lnTo>
                      <a:lnTo>
                        <a:pt x="1019" y="895"/>
                      </a:lnTo>
                      <a:lnTo>
                        <a:pt x="983" y="921"/>
                      </a:lnTo>
                      <a:lnTo>
                        <a:pt x="947" y="946"/>
                      </a:lnTo>
                      <a:lnTo>
                        <a:pt x="928" y="957"/>
                      </a:lnTo>
                      <a:lnTo>
                        <a:pt x="923" y="959"/>
                      </a:lnTo>
                      <a:lnTo>
                        <a:pt x="919" y="963"/>
                      </a:lnTo>
                      <a:lnTo>
                        <a:pt x="910" y="969"/>
                      </a:lnTo>
                      <a:lnTo>
                        <a:pt x="874" y="990"/>
                      </a:lnTo>
                      <a:lnTo>
                        <a:pt x="837" y="1009"/>
                      </a:lnTo>
                      <a:lnTo>
                        <a:pt x="799" y="1025"/>
                      </a:lnTo>
                      <a:lnTo>
                        <a:pt x="779" y="1032"/>
                      </a:lnTo>
                      <a:lnTo>
                        <a:pt x="760" y="1039"/>
                      </a:lnTo>
                      <a:lnTo>
                        <a:pt x="722" y="1053"/>
                      </a:lnTo>
                      <a:lnTo>
                        <a:pt x="701" y="1058"/>
                      </a:lnTo>
                      <a:lnTo>
                        <a:pt x="691" y="1060"/>
                      </a:lnTo>
                      <a:lnTo>
                        <a:pt x="686" y="1061"/>
                      </a:lnTo>
                      <a:lnTo>
                        <a:pt x="681" y="1063"/>
                      </a:lnTo>
                      <a:lnTo>
                        <a:pt x="642" y="1071"/>
                      </a:lnTo>
                      <a:lnTo>
                        <a:pt x="621" y="1073"/>
                      </a:lnTo>
                      <a:lnTo>
                        <a:pt x="610" y="1074"/>
                      </a:lnTo>
                      <a:lnTo>
                        <a:pt x="601" y="1076"/>
                      </a:lnTo>
                      <a:lnTo>
                        <a:pt x="561" y="1082"/>
                      </a:lnTo>
                      <a:lnTo>
                        <a:pt x="519" y="1083"/>
                      </a:lnTo>
                      <a:lnTo>
                        <a:pt x="477" y="1084"/>
                      </a:lnTo>
                      <a:lnTo>
                        <a:pt x="434" y="1082"/>
                      </a:lnTo>
                      <a:lnTo>
                        <a:pt x="392" y="1078"/>
                      </a:lnTo>
                      <a:lnTo>
                        <a:pt x="336" y="1069"/>
                      </a:lnTo>
                      <a:lnTo>
                        <a:pt x="284" y="1058"/>
                      </a:lnTo>
                      <a:lnTo>
                        <a:pt x="232" y="1042"/>
                      </a:lnTo>
                      <a:lnTo>
                        <a:pt x="182" y="1025"/>
                      </a:lnTo>
                      <a:lnTo>
                        <a:pt x="133" y="1003"/>
                      </a:lnTo>
                      <a:lnTo>
                        <a:pt x="87" y="980"/>
                      </a:lnTo>
                      <a:lnTo>
                        <a:pt x="42" y="953"/>
                      </a:lnTo>
                      <a:lnTo>
                        <a:pt x="0" y="923"/>
                      </a:lnTo>
                    </a:path>
                  </a:pathLst>
                </a:custGeom>
                <a:noFill/>
                <a:ln w="14288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6" name="Freeform 178"/>
                <p:cNvSpPr>
                  <a:spLocks/>
                </p:cNvSpPr>
                <p:nvPr/>
              </p:nvSpPr>
              <p:spPr bwMode="auto">
                <a:xfrm>
                  <a:off x="2003" y="1491"/>
                  <a:ext cx="288" cy="208"/>
                </a:xfrm>
                <a:custGeom>
                  <a:avLst/>
                  <a:gdLst>
                    <a:gd name="T0" fmla="*/ 0 w 2344"/>
                    <a:gd name="T1" fmla="*/ 0 h 1894"/>
                    <a:gd name="T2" fmla="*/ 0 w 2344"/>
                    <a:gd name="T3" fmla="*/ 0 h 1894"/>
                    <a:gd name="T4" fmla="*/ 0 w 2344"/>
                    <a:gd name="T5" fmla="*/ 0 h 1894"/>
                    <a:gd name="T6" fmla="*/ 0 w 2344"/>
                    <a:gd name="T7" fmla="*/ 0 h 1894"/>
                    <a:gd name="T8" fmla="*/ 0 w 2344"/>
                    <a:gd name="T9" fmla="*/ 0 h 1894"/>
                    <a:gd name="T10" fmla="*/ 0 w 2344"/>
                    <a:gd name="T11" fmla="*/ 0 h 1894"/>
                    <a:gd name="T12" fmla="*/ 0 w 2344"/>
                    <a:gd name="T13" fmla="*/ 0 h 1894"/>
                    <a:gd name="T14" fmla="*/ 0 w 2344"/>
                    <a:gd name="T15" fmla="*/ 0 h 1894"/>
                    <a:gd name="T16" fmla="*/ 0 w 2344"/>
                    <a:gd name="T17" fmla="*/ 0 h 1894"/>
                    <a:gd name="T18" fmla="*/ 0 w 2344"/>
                    <a:gd name="T19" fmla="*/ 0 h 1894"/>
                    <a:gd name="T20" fmla="*/ 0 w 2344"/>
                    <a:gd name="T21" fmla="*/ 0 h 1894"/>
                    <a:gd name="T22" fmla="*/ 0 w 2344"/>
                    <a:gd name="T23" fmla="*/ 0 h 1894"/>
                    <a:gd name="T24" fmla="*/ 0 w 2344"/>
                    <a:gd name="T25" fmla="*/ 0 h 1894"/>
                    <a:gd name="T26" fmla="*/ 0 w 2344"/>
                    <a:gd name="T27" fmla="*/ 0 h 1894"/>
                    <a:gd name="T28" fmla="*/ 0 w 2344"/>
                    <a:gd name="T29" fmla="*/ 0 h 1894"/>
                    <a:gd name="T30" fmla="*/ 0 w 2344"/>
                    <a:gd name="T31" fmla="*/ 0 h 1894"/>
                    <a:gd name="T32" fmla="*/ 0 w 2344"/>
                    <a:gd name="T33" fmla="*/ 0 h 1894"/>
                    <a:gd name="T34" fmla="*/ 0 w 2344"/>
                    <a:gd name="T35" fmla="*/ 0 h 1894"/>
                    <a:gd name="T36" fmla="*/ 0 w 2344"/>
                    <a:gd name="T37" fmla="*/ 0 h 1894"/>
                    <a:gd name="T38" fmla="*/ 0 w 2344"/>
                    <a:gd name="T39" fmla="*/ 0 h 1894"/>
                    <a:gd name="T40" fmla="*/ 0 w 2344"/>
                    <a:gd name="T41" fmla="*/ 0 h 1894"/>
                    <a:gd name="T42" fmla="*/ 0 w 2344"/>
                    <a:gd name="T43" fmla="*/ 0 h 1894"/>
                    <a:gd name="T44" fmla="*/ 0 w 2344"/>
                    <a:gd name="T45" fmla="*/ 0 h 1894"/>
                    <a:gd name="T46" fmla="*/ 0 w 2344"/>
                    <a:gd name="T47" fmla="*/ 0 h 1894"/>
                    <a:gd name="T48" fmla="*/ 0 w 2344"/>
                    <a:gd name="T49" fmla="*/ 0 h 1894"/>
                    <a:gd name="T50" fmla="*/ 0 w 2344"/>
                    <a:gd name="T51" fmla="*/ 0 h 1894"/>
                    <a:gd name="T52" fmla="*/ 0 w 2344"/>
                    <a:gd name="T53" fmla="*/ 0 h 1894"/>
                    <a:gd name="T54" fmla="*/ 0 w 2344"/>
                    <a:gd name="T55" fmla="*/ 0 h 1894"/>
                    <a:gd name="T56" fmla="*/ 0 w 2344"/>
                    <a:gd name="T57" fmla="*/ 0 h 1894"/>
                    <a:gd name="T58" fmla="*/ 0 w 2344"/>
                    <a:gd name="T59" fmla="*/ 0 h 1894"/>
                    <a:gd name="T60" fmla="*/ 0 w 2344"/>
                    <a:gd name="T61" fmla="*/ 0 h 1894"/>
                    <a:gd name="T62" fmla="*/ 0 w 2344"/>
                    <a:gd name="T63" fmla="*/ 0 h 1894"/>
                    <a:gd name="T64" fmla="*/ 0 w 2344"/>
                    <a:gd name="T65" fmla="*/ 0 h 1894"/>
                    <a:gd name="T66" fmla="*/ 0 w 2344"/>
                    <a:gd name="T67" fmla="*/ 0 h 1894"/>
                    <a:gd name="T68" fmla="*/ 0 w 2344"/>
                    <a:gd name="T69" fmla="*/ 0 h 1894"/>
                    <a:gd name="T70" fmla="*/ 0 w 2344"/>
                    <a:gd name="T71" fmla="*/ 0 h 1894"/>
                    <a:gd name="T72" fmla="*/ 0 w 2344"/>
                    <a:gd name="T73" fmla="*/ 0 h 1894"/>
                    <a:gd name="T74" fmla="*/ 0 w 2344"/>
                    <a:gd name="T75" fmla="*/ 0 h 1894"/>
                    <a:gd name="T76" fmla="*/ 0 w 2344"/>
                    <a:gd name="T77" fmla="*/ 0 h 1894"/>
                    <a:gd name="T78" fmla="*/ 0 w 2344"/>
                    <a:gd name="T79" fmla="*/ 0 h 1894"/>
                    <a:gd name="T80" fmla="*/ 0 w 2344"/>
                    <a:gd name="T81" fmla="*/ 0 h 1894"/>
                    <a:gd name="T82" fmla="*/ 0 w 2344"/>
                    <a:gd name="T83" fmla="*/ 0 h 1894"/>
                    <a:gd name="T84" fmla="*/ 0 w 2344"/>
                    <a:gd name="T85" fmla="*/ 0 h 1894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w 2344"/>
                    <a:gd name="T130" fmla="*/ 0 h 1894"/>
                    <a:gd name="T131" fmla="*/ 2344 w 2344"/>
                    <a:gd name="T132" fmla="*/ 1894 h 1894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T129" t="T130" r="T131" b="T132"/>
                  <a:pathLst>
                    <a:path w="2344" h="1894">
                      <a:moveTo>
                        <a:pt x="2308" y="0"/>
                      </a:moveTo>
                      <a:lnTo>
                        <a:pt x="2320" y="64"/>
                      </a:lnTo>
                      <a:lnTo>
                        <a:pt x="2330" y="128"/>
                      </a:lnTo>
                      <a:lnTo>
                        <a:pt x="2337" y="194"/>
                      </a:lnTo>
                      <a:lnTo>
                        <a:pt x="2343" y="260"/>
                      </a:lnTo>
                      <a:lnTo>
                        <a:pt x="2344" y="327"/>
                      </a:lnTo>
                      <a:lnTo>
                        <a:pt x="2343" y="396"/>
                      </a:lnTo>
                      <a:lnTo>
                        <a:pt x="2338" y="464"/>
                      </a:lnTo>
                      <a:lnTo>
                        <a:pt x="2332" y="534"/>
                      </a:lnTo>
                      <a:lnTo>
                        <a:pt x="2326" y="572"/>
                      </a:lnTo>
                      <a:lnTo>
                        <a:pt x="2321" y="612"/>
                      </a:lnTo>
                      <a:lnTo>
                        <a:pt x="2307" y="688"/>
                      </a:lnTo>
                      <a:lnTo>
                        <a:pt x="2289" y="762"/>
                      </a:lnTo>
                      <a:lnTo>
                        <a:pt x="2279" y="798"/>
                      </a:lnTo>
                      <a:lnTo>
                        <a:pt x="2269" y="835"/>
                      </a:lnTo>
                      <a:lnTo>
                        <a:pt x="2245" y="905"/>
                      </a:lnTo>
                      <a:lnTo>
                        <a:pt x="2241" y="913"/>
                      </a:lnTo>
                      <a:lnTo>
                        <a:pt x="2238" y="922"/>
                      </a:lnTo>
                      <a:lnTo>
                        <a:pt x="2232" y="939"/>
                      </a:lnTo>
                      <a:lnTo>
                        <a:pt x="2219" y="974"/>
                      </a:lnTo>
                      <a:lnTo>
                        <a:pt x="2204" y="1007"/>
                      </a:lnTo>
                      <a:lnTo>
                        <a:pt x="2190" y="1041"/>
                      </a:lnTo>
                      <a:lnTo>
                        <a:pt x="2173" y="1073"/>
                      </a:lnTo>
                      <a:lnTo>
                        <a:pt x="2164" y="1090"/>
                      </a:lnTo>
                      <a:lnTo>
                        <a:pt x="2157" y="1107"/>
                      </a:lnTo>
                      <a:lnTo>
                        <a:pt x="2138" y="1138"/>
                      </a:lnTo>
                      <a:lnTo>
                        <a:pt x="2129" y="1153"/>
                      </a:lnTo>
                      <a:lnTo>
                        <a:pt x="2120" y="1169"/>
                      </a:lnTo>
                      <a:lnTo>
                        <a:pt x="2100" y="1200"/>
                      </a:lnTo>
                      <a:lnTo>
                        <a:pt x="2090" y="1215"/>
                      </a:lnTo>
                      <a:lnTo>
                        <a:pt x="2085" y="1223"/>
                      </a:lnTo>
                      <a:lnTo>
                        <a:pt x="2080" y="1232"/>
                      </a:lnTo>
                      <a:lnTo>
                        <a:pt x="2074" y="1238"/>
                      </a:lnTo>
                      <a:lnTo>
                        <a:pt x="2069" y="1246"/>
                      </a:lnTo>
                      <a:lnTo>
                        <a:pt x="2058" y="1261"/>
                      </a:lnTo>
                      <a:lnTo>
                        <a:pt x="2037" y="1292"/>
                      </a:lnTo>
                      <a:lnTo>
                        <a:pt x="2014" y="1320"/>
                      </a:lnTo>
                      <a:lnTo>
                        <a:pt x="2008" y="1327"/>
                      </a:lnTo>
                      <a:lnTo>
                        <a:pt x="2003" y="1334"/>
                      </a:lnTo>
                      <a:lnTo>
                        <a:pt x="1992" y="1349"/>
                      </a:lnTo>
                      <a:lnTo>
                        <a:pt x="1967" y="1377"/>
                      </a:lnTo>
                      <a:lnTo>
                        <a:pt x="1943" y="1405"/>
                      </a:lnTo>
                      <a:lnTo>
                        <a:pt x="1891" y="1460"/>
                      </a:lnTo>
                      <a:lnTo>
                        <a:pt x="1835" y="1512"/>
                      </a:lnTo>
                      <a:lnTo>
                        <a:pt x="1806" y="1537"/>
                      </a:lnTo>
                      <a:lnTo>
                        <a:pt x="1777" y="1563"/>
                      </a:lnTo>
                      <a:lnTo>
                        <a:pt x="1746" y="1586"/>
                      </a:lnTo>
                      <a:lnTo>
                        <a:pt x="1715" y="1610"/>
                      </a:lnTo>
                      <a:lnTo>
                        <a:pt x="1684" y="1632"/>
                      </a:lnTo>
                      <a:lnTo>
                        <a:pt x="1654" y="1654"/>
                      </a:lnTo>
                      <a:lnTo>
                        <a:pt x="1621" y="1674"/>
                      </a:lnTo>
                      <a:lnTo>
                        <a:pt x="1590" y="1693"/>
                      </a:lnTo>
                      <a:lnTo>
                        <a:pt x="1573" y="1702"/>
                      </a:lnTo>
                      <a:lnTo>
                        <a:pt x="1564" y="1706"/>
                      </a:lnTo>
                      <a:lnTo>
                        <a:pt x="1557" y="1712"/>
                      </a:lnTo>
                      <a:lnTo>
                        <a:pt x="1526" y="1730"/>
                      </a:lnTo>
                      <a:lnTo>
                        <a:pt x="1492" y="1747"/>
                      </a:lnTo>
                      <a:lnTo>
                        <a:pt x="1475" y="1754"/>
                      </a:lnTo>
                      <a:lnTo>
                        <a:pt x="1460" y="1763"/>
                      </a:lnTo>
                      <a:lnTo>
                        <a:pt x="1395" y="1793"/>
                      </a:lnTo>
                      <a:lnTo>
                        <a:pt x="1327" y="1818"/>
                      </a:lnTo>
                      <a:lnTo>
                        <a:pt x="1260" y="1841"/>
                      </a:lnTo>
                      <a:lnTo>
                        <a:pt x="1191" y="1858"/>
                      </a:lnTo>
                      <a:lnTo>
                        <a:pt x="1122" y="1872"/>
                      </a:lnTo>
                      <a:lnTo>
                        <a:pt x="1050" y="1883"/>
                      </a:lnTo>
                      <a:lnTo>
                        <a:pt x="979" y="1891"/>
                      </a:lnTo>
                      <a:lnTo>
                        <a:pt x="906" y="1894"/>
                      </a:lnTo>
                      <a:lnTo>
                        <a:pt x="832" y="1894"/>
                      </a:lnTo>
                      <a:lnTo>
                        <a:pt x="795" y="1892"/>
                      </a:lnTo>
                      <a:lnTo>
                        <a:pt x="758" y="1890"/>
                      </a:lnTo>
                      <a:lnTo>
                        <a:pt x="720" y="1886"/>
                      </a:lnTo>
                      <a:lnTo>
                        <a:pt x="701" y="1884"/>
                      </a:lnTo>
                      <a:lnTo>
                        <a:pt x="692" y="1883"/>
                      </a:lnTo>
                      <a:lnTo>
                        <a:pt x="683" y="1883"/>
                      </a:lnTo>
                      <a:lnTo>
                        <a:pt x="634" y="1875"/>
                      </a:lnTo>
                      <a:lnTo>
                        <a:pt x="587" y="1868"/>
                      </a:lnTo>
                      <a:lnTo>
                        <a:pt x="540" y="1858"/>
                      </a:lnTo>
                      <a:lnTo>
                        <a:pt x="495" y="1847"/>
                      </a:lnTo>
                      <a:lnTo>
                        <a:pt x="448" y="1834"/>
                      </a:lnTo>
                      <a:lnTo>
                        <a:pt x="404" y="1821"/>
                      </a:lnTo>
                      <a:lnTo>
                        <a:pt x="360" y="1806"/>
                      </a:lnTo>
                      <a:lnTo>
                        <a:pt x="318" y="1790"/>
                      </a:lnTo>
                      <a:lnTo>
                        <a:pt x="233" y="1753"/>
                      </a:lnTo>
                      <a:lnTo>
                        <a:pt x="153" y="1712"/>
                      </a:lnTo>
                      <a:lnTo>
                        <a:pt x="74" y="1664"/>
                      </a:lnTo>
                      <a:lnTo>
                        <a:pt x="0" y="1611"/>
                      </a:lnTo>
                    </a:path>
                  </a:pathLst>
                </a:custGeom>
                <a:noFill/>
                <a:ln w="14288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</p:grpSp>
        <p:sp>
          <p:nvSpPr>
            <p:cNvPr id="19" name="Freeform 179"/>
            <p:cNvSpPr>
              <a:spLocks/>
            </p:cNvSpPr>
            <p:nvPr/>
          </p:nvSpPr>
          <p:spPr bwMode="auto">
            <a:xfrm>
              <a:off x="1866" y="2469"/>
              <a:ext cx="486" cy="326"/>
            </a:xfrm>
            <a:custGeom>
              <a:avLst/>
              <a:gdLst>
                <a:gd name="T0" fmla="*/ 0 w 4160"/>
                <a:gd name="T1" fmla="*/ 0 h 3362"/>
                <a:gd name="T2" fmla="*/ 0 w 4160"/>
                <a:gd name="T3" fmla="*/ 0 h 3362"/>
                <a:gd name="T4" fmla="*/ 0 w 4160"/>
                <a:gd name="T5" fmla="*/ 0 h 3362"/>
                <a:gd name="T6" fmla="*/ 0 w 4160"/>
                <a:gd name="T7" fmla="*/ 0 h 3362"/>
                <a:gd name="T8" fmla="*/ 0 w 4160"/>
                <a:gd name="T9" fmla="*/ 0 h 3362"/>
                <a:gd name="T10" fmla="*/ 0 w 4160"/>
                <a:gd name="T11" fmla="*/ 0 h 3362"/>
                <a:gd name="T12" fmla="*/ 0 w 4160"/>
                <a:gd name="T13" fmla="*/ 0 h 3362"/>
                <a:gd name="T14" fmla="*/ 0 w 4160"/>
                <a:gd name="T15" fmla="*/ 0 h 3362"/>
                <a:gd name="T16" fmla="*/ 0 w 4160"/>
                <a:gd name="T17" fmla="*/ 0 h 3362"/>
                <a:gd name="T18" fmla="*/ 0 w 4160"/>
                <a:gd name="T19" fmla="*/ 0 h 3362"/>
                <a:gd name="T20" fmla="*/ 0 w 4160"/>
                <a:gd name="T21" fmla="*/ 0 h 3362"/>
                <a:gd name="T22" fmla="*/ 0 w 4160"/>
                <a:gd name="T23" fmla="*/ 0 h 3362"/>
                <a:gd name="T24" fmla="*/ 0 w 4160"/>
                <a:gd name="T25" fmla="*/ 0 h 3362"/>
                <a:gd name="T26" fmla="*/ 0 w 4160"/>
                <a:gd name="T27" fmla="*/ 0 h 3362"/>
                <a:gd name="T28" fmla="*/ 0 w 4160"/>
                <a:gd name="T29" fmla="*/ 0 h 3362"/>
                <a:gd name="T30" fmla="*/ 0 w 4160"/>
                <a:gd name="T31" fmla="*/ 0 h 3362"/>
                <a:gd name="T32" fmla="*/ 0 w 4160"/>
                <a:gd name="T33" fmla="*/ 0 h 3362"/>
                <a:gd name="T34" fmla="*/ 0 w 4160"/>
                <a:gd name="T35" fmla="*/ 0 h 3362"/>
                <a:gd name="T36" fmla="*/ 0 w 4160"/>
                <a:gd name="T37" fmla="*/ 0 h 3362"/>
                <a:gd name="T38" fmla="*/ 0 w 4160"/>
                <a:gd name="T39" fmla="*/ 0 h 3362"/>
                <a:gd name="T40" fmla="*/ 0 w 4160"/>
                <a:gd name="T41" fmla="*/ 0 h 3362"/>
                <a:gd name="T42" fmla="*/ 0 w 4160"/>
                <a:gd name="T43" fmla="*/ 0 h 3362"/>
                <a:gd name="T44" fmla="*/ 0 w 4160"/>
                <a:gd name="T45" fmla="*/ 0 h 3362"/>
                <a:gd name="T46" fmla="*/ 0 w 4160"/>
                <a:gd name="T47" fmla="*/ 0 h 3362"/>
                <a:gd name="T48" fmla="*/ 0 w 4160"/>
                <a:gd name="T49" fmla="*/ 0 h 3362"/>
                <a:gd name="T50" fmla="*/ 0 w 4160"/>
                <a:gd name="T51" fmla="*/ 0 h 3362"/>
                <a:gd name="T52" fmla="*/ 0 w 4160"/>
                <a:gd name="T53" fmla="*/ 0 h 3362"/>
                <a:gd name="T54" fmla="*/ 0 w 4160"/>
                <a:gd name="T55" fmla="*/ 0 h 3362"/>
                <a:gd name="T56" fmla="*/ 0 w 4160"/>
                <a:gd name="T57" fmla="*/ 0 h 3362"/>
                <a:gd name="T58" fmla="*/ 0 w 4160"/>
                <a:gd name="T59" fmla="*/ 0 h 3362"/>
                <a:gd name="T60" fmla="*/ 0 w 4160"/>
                <a:gd name="T61" fmla="*/ 0 h 3362"/>
                <a:gd name="T62" fmla="*/ 0 w 4160"/>
                <a:gd name="T63" fmla="*/ 0 h 3362"/>
                <a:gd name="T64" fmla="*/ 0 w 4160"/>
                <a:gd name="T65" fmla="*/ 0 h 3362"/>
                <a:gd name="T66" fmla="*/ 0 w 4160"/>
                <a:gd name="T67" fmla="*/ 0 h 3362"/>
                <a:gd name="T68" fmla="*/ 0 w 4160"/>
                <a:gd name="T69" fmla="*/ 0 h 3362"/>
                <a:gd name="T70" fmla="*/ 0 w 4160"/>
                <a:gd name="T71" fmla="*/ 0 h 3362"/>
                <a:gd name="T72" fmla="*/ 0 w 4160"/>
                <a:gd name="T73" fmla="*/ 0 h 3362"/>
                <a:gd name="T74" fmla="*/ 0 w 4160"/>
                <a:gd name="T75" fmla="*/ 0 h 3362"/>
                <a:gd name="T76" fmla="*/ 0 w 4160"/>
                <a:gd name="T77" fmla="*/ 0 h 3362"/>
                <a:gd name="T78" fmla="*/ 0 w 4160"/>
                <a:gd name="T79" fmla="*/ 0 h 3362"/>
                <a:gd name="T80" fmla="*/ 0 w 4160"/>
                <a:gd name="T81" fmla="*/ 0 h 3362"/>
                <a:gd name="T82" fmla="*/ 0 w 4160"/>
                <a:gd name="T83" fmla="*/ 0 h 3362"/>
                <a:gd name="T84" fmla="*/ 0 w 4160"/>
                <a:gd name="T85" fmla="*/ 0 h 3362"/>
                <a:gd name="T86" fmla="*/ 0 w 4160"/>
                <a:gd name="T87" fmla="*/ 0 h 3362"/>
                <a:gd name="T88" fmla="*/ 0 w 4160"/>
                <a:gd name="T89" fmla="*/ 0 h 3362"/>
                <a:gd name="T90" fmla="*/ 0 w 4160"/>
                <a:gd name="T91" fmla="*/ 0 h 3362"/>
                <a:gd name="T92" fmla="*/ 0 w 4160"/>
                <a:gd name="T93" fmla="*/ 0 h 3362"/>
                <a:gd name="T94" fmla="*/ 0 w 4160"/>
                <a:gd name="T95" fmla="*/ 0 h 3362"/>
                <a:gd name="T96" fmla="*/ 0 w 4160"/>
                <a:gd name="T97" fmla="*/ 0 h 3362"/>
                <a:gd name="T98" fmla="*/ 0 w 4160"/>
                <a:gd name="T99" fmla="*/ 0 h 3362"/>
                <a:gd name="T100" fmla="*/ 0 w 4160"/>
                <a:gd name="T101" fmla="*/ 0 h 3362"/>
                <a:gd name="T102" fmla="*/ 0 w 4160"/>
                <a:gd name="T103" fmla="*/ 0 h 3362"/>
                <a:gd name="T104" fmla="*/ 0 w 4160"/>
                <a:gd name="T105" fmla="*/ 0 h 3362"/>
                <a:gd name="T106" fmla="*/ 0 w 4160"/>
                <a:gd name="T107" fmla="*/ 0 h 3362"/>
                <a:gd name="T108" fmla="*/ 0 w 4160"/>
                <a:gd name="T109" fmla="*/ 0 h 336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4160"/>
                <a:gd name="T166" fmla="*/ 0 h 3362"/>
                <a:gd name="T167" fmla="*/ 4160 w 4160"/>
                <a:gd name="T168" fmla="*/ 3362 h 3362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4160" h="3362">
                  <a:moveTo>
                    <a:pt x="4098" y="0"/>
                  </a:moveTo>
                  <a:lnTo>
                    <a:pt x="4119" y="112"/>
                  </a:lnTo>
                  <a:lnTo>
                    <a:pt x="4128" y="168"/>
                  </a:lnTo>
                  <a:lnTo>
                    <a:pt x="4137" y="226"/>
                  </a:lnTo>
                  <a:lnTo>
                    <a:pt x="4149" y="342"/>
                  </a:lnTo>
                  <a:lnTo>
                    <a:pt x="4158" y="460"/>
                  </a:lnTo>
                  <a:lnTo>
                    <a:pt x="4160" y="578"/>
                  </a:lnTo>
                  <a:lnTo>
                    <a:pt x="4160" y="638"/>
                  </a:lnTo>
                  <a:lnTo>
                    <a:pt x="4159" y="699"/>
                  </a:lnTo>
                  <a:lnTo>
                    <a:pt x="4152" y="821"/>
                  </a:lnTo>
                  <a:lnTo>
                    <a:pt x="4142" y="945"/>
                  </a:lnTo>
                  <a:lnTo>
                    <a:pt x="4139" y="962"/>
                  </a:lnTo>
                  <a:lnTo>
                    <a:pt x="4137" y="979"/>
                  </a:lnTo>
                  <a:lnTo>
                    <a:pt x="4132" y="1014"/>
                  </a:lnTo>
                  <a:lnTo>
                    <a:pt x="4122" y="1083"/>
                  </a:lnTo>
                  <a:lnTo>
                    <a:pt x="4109" y="1151"/>
                  </a:lnTo>
                  <a:lnTo>
                    <a:pt x="4097" y="1218"/>
                  </a:lnTo>
                  <a:lnTo>
                    <a:pt x="4082" y="1284"/>
                  </a:lnTo>
                  <a:lnTo>
                    <a:pt x="4074" y="1316"/>
                  </a:lnTo>
                  <a:lnTo>
                    <a:pt x="4069" y="1333"/>
                  </a:lnTo>
                  <a:lnTo>
                    <a:pt x="4066" y="1350"/>
                  </a:lnTo>
                  <a:lnTo>
                    <a:pt x="4061" y="1366"/>
                  </a:lnTo>
                  <a:lnTo>
                    <a:pt x="4057" y="1382"/>
                  </a:lnTo>
                  <a:lnTo>
                    <a:pt x="4048" y="1415"/>
                  </a:lnTo>
                  <a:lnTo>
                    <a:pt x="4031" y="1480"/>
                  </a:lnTo>
                  <a:lnTo>
                    <a:pt x="4010" y="1542"/>
                  </a:lnTo>
                  <a:lnTo>
                    <a:pt x="3989" y="1606"/>
                  </a:lnTo>
                  <a:lnTo>
                    <a:pt x="3966" y="1667"/>
                  </a:lnTo>
                  <a:lnTo>
                    <a:pt x="3953" y="1697"/>
                  </a:lnTo>
                  <a:lnTo>
                    <a:pt x="3947" y="1713"/>
                  </a:lnTo>
                  <a:lnTo>
                    <a:pt x="3941" y="1729"/>
                  </a:lnTo>
                  <a:lnTo>
                    <a:pt x="3915" y="1788"/>
                  </a:lnTo>
                  <a:lnTo>
                    <a:pt x="3888" y="1848"/>
                  </a:lnTo>
                  <a:lnTo>
                    <a:pt x="3859" y="1906"/>
                  </a:lnTo>
                  <a:lnTo>
                    <a:pt x="3829" y="1965"/>
                  </a:lnTo>
                  <a:lnTo>
                    <a:pt x="3812" y="1992"/>
                  </a:lnTo>
                  <a:lnTo>
                    <a:pt x="3797" y="2020"/>
                  </a:lnTo>
                  <a:lnTo>
                    <a:pt x="3780" y="2048"/>
                  </a:lnTo>
                  <a:lnTo>
                    <a:pt x="3764" y="2076"/>
                  </a:lnTo>
                  <a:lnTo>
                    <a:pt x="3730" y="2131"/>
                  </a:lnTo>
                  <a:lnTo>
                    <a:pt x="3694" y="2185"/>
                  </a:lnTo>
                  <a:lnTo>
                    <a:pt x="3656" y="2238"/>
                  </a:lnTo>
                  <a:lnTo>
                    <a:pt x="3636" y="2264"/>
                  </a:lnTo>
                  <a:lnTo>
                    <a:pt x="3617" y="2291"/>
                  </a:lnTo>
                  <a:lnTo>
                    <a:pt x="3578" y="2342"/>
                  </a:lnTo>
                  <a:lnTo>
                    <a:pt x="3537" y="2395"/>
                  </a:lnTo>
                  <a:lnTo>
                    <a:pt x="3493" y="2444"/>
                  </a:lnTo>
                  <a:lnTo>
                    <a:pt x="3449" y="2494"/>
                  </a:lnTo>
                  <a:lnTo>
                    <a:pt x="3402" y="2542"/>
                  </a:lnTo>
                  <a:lnTo>
                    <a:pt x="3356" y="2590"/>
                  </a:lnTo>
                  <a:lnTo>
                    <a:pt x="3307" y="2636"/>
                  </a:lnTo>
                  <a:lnTo>
                    <a:pt x="3282" y="2659"/>
                  </a:lnTo>
                  <a:lnTo>
                    <a:pt x="3258" y="2683"/>
                  </a:lnTo>
                  <a:lnTo>
                    <a:pt x="3231" y="2705"/>
                  </a:lnTo>
                  <a:lnTo>
                    <a:pt x="3206" y="2728"/>
                  </a:lnTo>
                  <a:lnTo>
                    <a:pt x="3154" y="2773"/>
                  </a:lnTo>
                  <a:lnTo>
                    <a:pt x="3099" y="2816"/>
                  </a:lnTo>
                  <a:lnTo>
                    <a:pt x="3045" y="2857"/>
                  </a:lnTo>
                  <a:lnTo>
                    <a:pt x="2989" y="2897"/>
                  </a:lnTo>
                  <a:lnTo>
                    <a:pt x="2935" y="2935"/>
                  </a:lnTo>
                  <a:lnTo>
                    <a:pt x="2878" y="2971"/>
                  </a:lnTo>
                  <a:lnTo>
                    <a:pt x="2822" y="3006"/>
                  </a:lnTo>
                  <a:lnTo>
                    <a:pt x="2766" y="3039"/>
                  </a:lnTo>
                  <a:lnTo>
                    <a:pt x="2710" y="3071"/>
                  </a:lnTo>
                  <a:lnTo>
                    <a:pt x="2651" y="3101"/>
                  </a:lnTo>
                  <a:lnTo>
                    <a:pt x="2594" y="3129"/>
                  </a:lnTo>
                  <a:lnTo>
                    <a:pt x="2535" y="3155"/>
                  </a:lnTo>
                  <a:lnTo>
                    <a:pt x="2506" y="3167"/>
                  </a:lnTo>
                  <a:lnTo>
                    <a:pt x="2477" y="3181"/>
                  </a:lnTo>
                  <a:lnTo>
                    <a:pt x="2447" y="3191"/>
                  </a:lnTo>
                  <a:lnTo>
                    <a:pt x="2417" y="3203"/>
                  </a:lnTo>
                  <a:lnTo>
                    <a:pt x="2359" y="3225"/>
                  </a:lnTo>
                  <a:lnTo>
                    <a:pt x="2298" y="3246"/>
                  </a:lnTo>
                  <a:lnTo>
                    <a:pt x="2239" y="3266"/>
                  </a:lnTo>
                  <a:lnTo>
                    <a:pt x="2208" y="3273"/>
                  </a:lnTo>
                  <a:lnTo>
                    <a:pt x="2177" y="3282"/>
                  </a:lnTo>
                  <a:lnTo>
                    <a:pt x="2116" y="3297"/>
                  </a:lnTo>
                  <a:lnTo>
                    <a:pt x="2054" y="3310"/>
                  </a:lnTo>
                  <a:lnTo>
                    <a:pt x="1993" y="3322"/>
                  </a:lnTo>
                  <a:lnTo>
                    <a:pt x="1930" y="3332"/>
                  </a:lnTo>
                  <a:lnTo>
                    <a:pt x="1867" y="3341"/>
                  </a:lnTo>
                  <a:lnTo>
                    <a:pt x="1850" y="3342"/>
                  </a:lnTo>
                  <a:lnTo>
                    <a:pt x="1834" y="3344"/>
                  </a:lnTo>
                  <a:lnTo>
                    <a:pt x="1803" y="3349"/>
                  </a:lnTo>
                  <a:lnTo>
                    <a:pt x="1740" y="3355"/>
                  </a:lnTo>
                  <a:lnTo>
                    <a:pt x="1675" y="3358"/>
                  </a:lnTo>
                  <a:lnTo>
                    <a:pt x="1611" y="3361"/>
                  </a:lnTo>
                  <a:lnTo>
                    <a:pt x="1577" y="3361"/>
                  </a:lnTo>
                  <a:lnTo>
                    <a:pt x="1561" y="3361"/>
                  </a:lnTo>
                  <a:lnTo>
                    <a:pt x="1545" y="3362"/>
                  </a:lnTo>
                  <a:lnTo>
                    <a:pt x="1480" y="3362"/>
                  </a:lnTo>
                  <a:lnTo>
                    <a:pt x="1413" y="3358"/>
                  </a:lnTo>
                  <a:lnTo>
                    <a:pt x="1347" y="3354"/>
                  </a:lnTo>
                  <a:lnTo>
                    <a:pt x="1279" y="3349"/>
                  </a:lnTo>
                  <a:lnTo>
                    <a:pt x="1213" y="3342"/>
                  </a:lnTo>
                  <a:lnTo>
                    <a:pt x="1126" y="3329"/>
                  </a:lnTo>
                  <a:lnTo>
                    <a:pt x="1042" y="3315"/>
                  </a:lnTo>
                  <a:lnTo>
                    <a:pt x="959" y="3297"/>
                  </a:lnTo>
                  <a:lnTo>
                    <a:pt x="878" y="3279"/>
                  </a:lnTo>
                  <a:lnTo>
                    <a:pt x="797" y="3256"/>
                  </a:lnTo>
                  <a:lnTo>
                    <a:pt x="718" y="3233"/>
                  </a:lnTo>
                  <a:lnTo>
                    <a:pt x="640" y="3206"/>
                  </a:lnTo>
                  <a:lnTo>
                    <a:pt x="564" y="3178"/>
                  </a:lnTo>
                  <a:lnTo>
                    <a:pt x="488" y="3147"/>
                  </a:lnTo>
                  <a:lnTo>
                    <a:pt x="414" y="3113"/>
                  </a:lnTo>
                  <a:lnTo>
                    <a:pt x="341" y="3077"/>
                  </a:lnTo>
                  <a:lnTo>
                    <a:pt x="270" y="3039"/>
                  </a:lnTo>
                  <a:lnTo>
                    <a:pt x="200" y="2997"/>
                  </a:lnTo>
                  <a:lnTo>
                    <a:pt x="132" y="2955"/>
                  </a:lnTo>
                  <a:lnTo>
                    <a:pt x="65" y="2909"/>
                  </a:lnTo>
                  <a:lnTo>
                    <a:pt x="0" y="2862"/>
                  </a:lnTo>
                </a:path>
              </a:pathLst>
            </a:custGeom>
            <a:noFill/>
            <a:ln w="1428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" name="Freeform 180"/>
            <p:cNvSpPr>
              <a:spLocks/>
            </p:cNvSpPr>
            <p:nvPr/>
          </p:nvSpPr>
          <p:spPr bwMode="auto">
            <a:xfrm>
              <a:off x="1824" y="2363"/>
              <a:ext cx="486" cy="326"/>
            </a:xfrm>
            <a:custGeom>
              <a:avLst/>
              <a:gdLst>
                <a:gd name="T0" fmla="*/ 0 w 4160"/>
                <a:gd name="T1" fmla="*/ 0 h 3362"/>
                <a:gd name="T2" fmla="*/ 0 w 4160"/>
                <a:gd name="T3" fmla="*/ 0 h 3362"/>
                <a:gd name="T4" fmla="*/ 0 w 4160"/>
                <a:gd name="T5" fmla="*/ 0 h 3362"/>
                <a:gd name="T6" fmla="*/ 0 w 4160"/>
                <a:gd name="T7" fmla="*/ 0 h 3362"/>
                <a:gd name="T8" fmla="*/ 0 w 4160"/>
                <a:gd name="T9" fmla="*/ 0 h 3362"/>
                <a:gd name="T10" fmla="*/ 0 w 4160"/>
                <a:gd name="T11" fmla="*/ 0 h 3362"/>
                <a:gd name="T12" fmla="*/ 0 w 4160"/>
                <a:gd name="T13" fmla="*/ 0 h 3362"/>
                <a:gd name="T14" fmla="*/ 0 w 4160"/>
                <a:gd name="T15" fmla="*/ 0 h 3362"/>
                <a:gd name="T16" fmla="*/ 0 w 4160"/>
                <a:gd name="T17" fmla="*/ 0 h 3362"/>
                <a:gd name="T18" fmla="*/ 0 w 4160"/>
                <a:gd name="T19" fmla="*/ 0 h 3362"/>
                <a:gd name="T20" fmla="*/ 0 w 4160"/>
                <a:gd name="T21" fmla="*/ 0 h 3362"/>
                <a:gd name="T22" fmla="*/ 0 w 4160"/>
                <a:gd name="T23" fmla="*/ 0 h 3362"/>
                <a:gd name="T24" fmla="*/ 0 w 4160"/>
                <a:gd name="T25" fmla="*/ 0 h 3362"/>
                <a:gd name="T26" fmla="*/ 0 w 4160"/>
                <a:gd name="T27" fmla="*/ 0 h 3362"/>
                <a:gd name="T28" fmla="*/ 0 w 4160"/>
                <a:gd name="T29" fmla="*/ 0 h 3362"/>
                <a:gd name="T30" fmla="*/ 0 w 4160"/>
                <a:gd name="T31" fmla="*/ 0 h 3362"/>
                <a:gd name="T32" fmla="*/ 0 w 4160"/>
                <a:gd name="T33" fmla="*/ 0 h 3362"/>
                <a:gd name="T34" fmla="*/ 0 w 4160"/>
                <a:gd name="T35" fmla="*/ 0 h 3362"/>
                <a:gd name="T36" fmla="*/ 0 w 4160"/>
                <a:gd name="T37" fmla="*/ 0 h 3362"/>
                <a:gd name="T38" fmla="*/ 0 w 4160"/>
                <a:gd name="T39" fmla="*/ 0 h 3362"/>
                <a:gd name="T40" fmla="*/ 0 w 4160"/>
                <a:gd name="T41" fmla="*/ 0 h 3362"/>
                <a:gd name="T42" fmla="*/ 0 w 4160"/>
                <a:gd name="T43" fmla="*/ 0 h 3362"/>
                <a:gd name="T44" fmla="*/ 0 w 4160"/>
                <a:gd name="T45" fmla="*/ 0 h 3362"/>
                <a:gd name="T46" fmla="*/ 0 w 4160"/>
                <a:gd name="T47" fmla="*/ 0 h 3362"/>
                <a:gd name="T48" fmla="*/ 0 w 4160"/>
                <a:gd name="T49" fmla="*/ 0 h 3362"/>
                <a:gd name="T50" fmla="*/ 0 w 4160"/>
                <a:gd name="T51" fmla="*/ 0 h 3362"/>
                <a:gd name="T52" fmla="*/ 0 w 4160"/>
                <a:gd name="T53" fmla="*/ 0 h 3362"/>
                <a:gd name="T54" fmla="*/ 0 w 4160"/>
                <a:gd name="T55" fmla="*/ 0 h 3362"/>
                <a:gd name="T56" fmla="*/ 0 w 4160"/>
                <a:gd name="T57" fmla="*/ 0 h 3362"/>
                <a:gd name="T58" fmla="*/ 0 w 4160"/>
                <a:gd name="T59" fmla="*/ 0 h 3362"/>
                <a:gd name="T60" fmla="*/ 0 w 4160"/>
                <a:gd name="T61" fmla="*/ 0 h 3362"/>
                <a:gd name="T62" fmla="*/ 0 w 4160"/>
                <a:gd name="T63" fmla="*/ 0 h 3362"/>
                <a:gd name="T64" fmla="*/ 0 w 4160"/>
                <a:gd name="T65" fmla="*/ 0 h 3362"/>
                <a:gd name="T66" fmla="*/ 0 w 4160"/>
                <a:gd name="T67" fmla="*/ 0 h 3362"/>
                <a:gd name="T68" fmla="*/ 0 w 4160"/>
                <a:gd name="T69" fmla="*/ 0 h 3362"/>
                <a:gd name="T70" fmla="*/ 0 w 4160"/>
                <a:gd name="T71" fmla="*/ 0 h 3362"/>
                <a:gd name="T72" fmla="*/ 0 w 4160"/>
                <a:gd name="T73" fmla="*/ 0 h 3362"/>
                <a:gd name="T74" fmla="*/ 0 w 4160"/>
                <a:gd name="T75" fmla="*/ 0 h 3362"/>
                <a:gd name="T76" fmla="*/ 0 w 4160"/>
                <a:gd name="T77" fmla="*/ 0 h 3362"/>
                <a:gd name="T78" fmla="*/ 0 w 4160"/>
                <a:gd name="T79" fmla="*/ 0 h 3362"/>
                <a:gd name="T80" fmla="*/ 0 w 4160"/>
                <a:gd name="T81" fmla="*/ 0 h 3362"/>
                <a:gd name="T82" fmla="*/ 0 w 4160"/>
                <a:gd name="T83" fmla="*/ 0 h 3362"/>
                <a:gd name="T84" fmla="*/ 0 w 4160"/>
                <a:gd name="T85" fmla="*/ 0 h 3362"/>
                <a:gd name="T86" fmla="*/ 0 w 4160"/>
                <a:gd name="T87" fmla="*/ 0 h 3362"/>
                <a:gd name="T88" fmla="*/ 0 w 4160"/>
                <a:gd name="T89" fmla="*/ 0 h 3362"/>
                <a:gd name="T90" fmla="*/ 0 w 4160"/>
                <a:gd name="T91" fmla="*/ 0 h 3362"/>
                <a:gd name="T92" fmla="*/ 0 w 4160"/>
                <a:gd name="T93" fmla="*/ 0 h 3362"/>
                <a:gd name="T94" fmla="*/ 0 w 4160"/>
                <a:gd name="T95" fmla="*/ 0 h 3362"/>
                <a:gd name="T96" fmla="*/ 0 w 4160"/>
                <a:gd name="T97" fmla="*/ 0 h 3362"/>
                <a:gd name="T98" fmla="*/ 0 w 4160"/>
                <a:gd name="T99" fmla="*/ 0 h 3362"/>
                <a:gd name="T100" fmla="*/ 0 w 4160"/>
                <a:gd name="T101" fmla="*/ 0 h 3362"/>
                <a:gd name="T102" fmla="*/ 0 w 4160"/>
                <a:gd name="T103" fmla="*/ 0 h 3362"/>
                <a:gd name="T104" fmla="*/ 0 w 4160"/>
                <a:gd name="T105" fmla="*/ 0 h 3362"/>
                <a:gd name="T106" fmla="*/ 0 w 4160"/>
                <a:gd name="T107" fmla="*/ 0 h 3362"/>
                <a:gd name="T108" fmla="*/ 0 w 4160"/>
                <a:gd name="T109" fmla="*/ 0 h 336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4160"/>
                <a:gd name="T166" fmla="*/ 0 h 3362"/>
                <a:gd name="T167" fmla="*/ 4160 w 4160"/>
                <a:gd name="T168" fmla="*/ 3362 h 3362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4160" h="3362">
                  <a:moveTo>
                    <a:pt x="4098" y="0"/>
                  </a:moveTo>
                  <a:lnTo>
                    <a:pt x="4119" y="112"/>
                  </a:lnTo>
                  <a:lnTo>
                    <a:pt x="4128" y="168"/>
                  </a:lnTo>
                  <a:lnTo>
                    <a:pt x="4137" y="226"/>
                  </a:lnTo>
                  <a:lnTo>
                    <a:pt x="4149" y="342"/>
                  </a:lnTo>
                  <a:lnTo>
                    <a:pt x="4158" y="460"/>
                  </a:lnTo>
                  <a:lnTo>
                    <a:pt x="4160" y="578"/>
                  </a:lnTo>
                  <a:lnTo>
                    <a:pt x="4160" y="638"/>
                  </a:lnTo>
                  <a:lnTo>
                    <a:pt x="4159" y="699"/>
                  </a:lnTo>
                  <a:lnTo>
                    <a:pt x="4152" y="821"/>
                  </a:lnTo>
                  <a:lnTo>
                    <a:pt x="4142" y="945"/>
                  </a:lnTo>
                  <a:lnTo>
                    <a:pt x="4139" y="962"/>
                  </a:lnTo>
                  <a:lnTo>
                    <a:pt x="4137" y="979"/>
                  </a:lnTo>
                  <a:lnTo>
                    <a:pt x="4132" y="1014"/>
                  </a:lnTo>
                  <a:lnTo>
                    <a:pt x="4122" y="1083"/>
                  </a:lnTo>
                  <a:lnTo>
                    <a:pt x="4109" y="1151"/>
                  </a:lnTo>
                  <a:lnTo>
                    <a:pt x="4097" y="1218"/>
                  </a:lnTo>
                  <a:lnTo>
                    <a:pt x="4082" y="1284"/>
                  </a:lnTo>
                  <a:lnTo>
                    <a:pt x="4074" y="1316"/>
                  </a:lnTo>
                  <a:lnTo>
                    <a:pt x="4069" y="1333"/>
                  </a:lnTo>
                  <a:lnTo>
                    <a:pt x="4066" y="1350"/>
                  </a:lnTo>
                  <a:lnTo>
                    <a:pt x="4061" y="1366"/>
                  </a:lnTo>
                  <a:lnTo>
                    <a:pt x="4057" y="1382"/>
                  </a:lnTo>
                  <a:lnTo>
                    <a:pt x="4048" y="1415"/>
                  </a:lnTo>
                  <a:lnTo>
                    <a:pt x="4031" y="1480"/>
                  </a:lnTo>
                  <a:lnTo>
                    <a:pt x="4010" y="1542"/>
                  </a:lnTo>
                  <a:lnTo>
                    <a:pt x="3989" y="1606"/>
                  </a:lnTo>
                  <a:lnTo>
                    <a:pt x="3966" y="1667"/>
                  </a:lnTo>
                  <a:lnTo>
                    <a:pt x="3953" y="1697"/>
                  </a:lnTo>
                  <a:lnTo>
                    <a:pt x="3947" y="1713"/>
                  </a:lnTo>
                  <a:lnTo>
                    <a:pt x="3941" y="1729"/>
                  </a:lnTo>
                  <a:lnTo>
                    <a:pt x="3915" y="1788"/>
                  </a:lnTo>
                  <a:lnTo>
                    <a:pt x="3888" y="1848"/>
                  </a:lnTo>
                  <a:lnTo>
                    <a:pt x="3859" y="1906"/>
                  </a:lnTo>
                  <a:lnTo>
                    <a:pt x="3829" y="1965"/>
                  </a:lnTo>
                  <a:lnTo>
                    <a:pt x="3812" y="1992"/>
                  </a:lnTo>
                  <a:lnTo>
                    <a:pt x="3797" y="2020"/>
                  </a:lnTo>
                  <a:lnTo>
                    <a:pt x="3780" y="2048"/>
                  </a:lnTo>
                  <a:lnTo>
                    <a:pt x="3764" y="2076"/>
                  </a:lnTo>
                  <a:lnTo>
                    <a:pt x="3730" y="2131"/>
                  </a:lnTo>
                  <a:lnTo>
                    <a:pt x="3694" y="2185"/>
                  </a:lnTo>
                  <a:lnTo>
                    <a:pt x="3656" y="2238"/>
                  </a:lnTo>
                  <a:lnTo>
                    <a:pt x="3636" y="2264"/>
                  </a:lnTo>
                  <a:lnTo>
                    <a:pt x="3617" y="2291"/>
                  </a:lnTo>
                  <a:lnTo>
                    <a:pt x="3578" y="2342"/>
                  </a:lnTo>
                  <a:lnTo>
                    <a:pt x="3537" y="2395"/>
                  </a:lnTo>
                  <a:lnTo>
                    <a:pt x="3493" y="2444"/>
                  </a:lnTo>
                  <a:lnTo>
                    <a:pt x="3449" y="2494"/>
                  </a:lnTo>
                  <a:lnTo>
                    <a:pt x="3402" y="2542"/>
                  </a:lnTo>
                  <a:lnTo>
                    <a:pt x="3356" y="2590"/>
                  </a:lnTo>
                  <a:lnTo>
                    <a:pt x="3307" y="2636"/>
                  </a:lnTo>
                  <a:lnTo>
                    <a:pt x="3282" y="2659"/>
                  </a:lnTo>
                  <a:lnTo>
                    <a:pt x="3258" y="2683"/>
                  </a:lnTo>
                  <a:lnTo>
                    <a:pt x="3231" y="2705"/>
                  </a:lnTo>
                  <a:lnTo>
                    <a:pt x="3206" y="2728"/>
                  </a:lnTo>
                  <a:lnTo>
                    <a:pt x="3154" y="2773"/>
                  </a:lnTo>
                  <a:lnTo>
                    <a:pt x="3099" y="2816"/>
                  </a:lnTo>
                  <a:lnTo>
                    <a:pt x="3045" y="2857"/>
                  </a:lnTo>
                  <a:lnTo>
                    <a:pt x="2989" y="2897"/>
                  </a:lnTo>
                  <a:lnTo>
                    <a:pt x="2935" y="2935"/>
                  </a:lnTo>
                  <a:lnTo>
                    <a:pt x="2878" y="2971"/>
                  </a:lnTo>
                  <a:lnTo>
                    <a:pt x="2822" y="3006"/>
                  </a:lnTo>
                  <a:lnTo>
                    <a:pt x="2766" y="3039"/>
                  </a:lnTo>
                  <a:lnTo>
                    <a:pt x="2710" y="3071"/>
                  </a:lnTo>
                  <a:lnTo>
                    <a:pt x="2651" y="3101"/>
                  </a:lnTo>
                  <a:lnTo>
                    <a:pt x="2594" y="3129"/>
                  </a:lnTo>
                  <a:lnTo>
                    <a:pt x="2535" y="3155"/>
                  </a:lnTo>
                  <a:lnTo>
                    <a:pt x="2506" y="3167"/>
                  </a:lnTo>
                  <a:lnTo>
                    <a:pt x="2477" y="3181"/>
                  </a:lnTo>
                  <a:lnTo>
                    <a:pt x="2447" y="3191"/>
                  </a:lnTo>
                  <a:lnTo>
                    <a:pt x="2417" y="3203"/>
                  </a:lnTo>
                  <a:lnTo>
                    <a:pt x="2359" y="3225"/>
                  </a:lnTo>
                  <a:lnTo>
                    <a:pt x="2298" y="3246"/>
                  </a:lnTo>
                  <a:lnTo>
                    <a:pt x="2239" y="3266"/>
                  </a:lnTo>
                  <a:lnTo>
                    <a:pt x="2208" y="3273"/>
                  </a:lnTo>
                  <a:lnTo>
                    <a:pt x="2177" y="3282"/>
                  </a:lnTo>
                  <a:lnTo>
                    <a:pt x="2116" y="3297"/>
                  </a:lnTo>
                  <a:lnTo>
                    <a:pt x="2054" y="3310"/>
                  </a:lnTo>
                  <a:lnTo>
                    <a:pt x="1993" y="3322"/>
                  </a:lnTo>
                  <a:lnTo>
                    <a:pt x="1930" y="3332"/>
                  </a:lnTo>
                  <a:lnTo>
                    <a:pt x="1867" y="3341"/>
                  </a:lnTo>
                  <a:lnTo>
                    <a:pt x="1850" y="3342"/>
                  </a:lnTo>
                  <a:lnTo>
                    <a:pt x="1834" y="3344"/>
                  </a:lnTo>
                  <a:lnTo>
                    <a:pt x="1803" y="3349"/>
                  </a:lnTo>
                  <a:lnTo>
                    <a:pt x="1740" y="3355"/>
                  </a:lnTo>
                  <a:lnTo>
                    <a:pt x="1675" y="3358"/>
                  </a:lnTo>
                  <a:lnTo>
                    <a:pt x="1611" y="3361"/>
                  </a:lnTo>
                  <a:lnTo>
                    <a:pt x="1577" y="3361"/>
                  </a:lnTo>
                  <a:lnTo>
                    <a:pt x="1561" y="3361"/>
                  </a:lnTo>
                  <a:lnTo>
                    <a:pt x="1545" y="3362"/>
                  </a:lnTo>
                  <a:lnTo>
                    <a:pt x="1480" y="3362"/>
                  </a:lnTo>
                  <a:lnTo>
                    <a:pt x="1413" y="3358"/>
                  </a:lnTo>
                  <a:lnTo>
                    <a:pt x="1347" y="3354"/>
                  </a:lnTo>
                  <a:lnTo>
                    <a:pt x="1279" y="3349"/>
                  </a:lnTo>
                  <a:lnTo>
                    <a:pt x="1213" y="3342"/>
                  </a:lnTo>
                  <a:lnTo>
                    <a:pt x="1126" y="3329"/>
                  </a:lnTo>
                  <a:lnTo>
                    <a:pt x="1042" y="3315"/>
                  </a:lnTo>
                  <a:lnTo>
                    <a:pt x="959" y="3297"/>
                  </a:lnTo>
                  <a:lnTo>
                    <a:pt x="878" y="3279"/>
                  </a:lnTo>
                  <a:lnTo>
                    <a:pt x="797" y="3256"/>
                  </a:lnTo>
                  <a:lnTo>
                    <a:pt x="718" y="3233"/>
                  </a:lnTo>
                  <a:lnTo>
                    <a:pt x="640" y="3206"/>
                  </a:lnTo>
                  <a:lnTo>
                    <a:pt x="564" y="3178"/>
                  </a:lnTo>
                  <a:lnTo>
                    <a:pt x="488" y="3147"/>
                  </a:lnTo>
                  <a:lnTo>
                    <a:pt x="414" y="3113"/>
                  </a:lnTo>
                  <a:lnTo>
                    <a:pt x="341" y="3077"/>
                  </a:lnTo>
                  <a:lnTo>
                    <a:pt x="270" y="3039"/>
                  </a:lnTo>
                  <a:lnTo>
                    <a:pt x="200" y="2997"/>
                  </a:lnTo>
                  <a:lnTo>
                    <a:pt x="132" y="2955"/>
                  </a:lnTo>
                  <a:lnTo>
                    <a:pt x="65" y="2909"/>
                  </a:lnTo>
                  <a:lnTo>
                    <a:pt x="0" y="2862"/>
                  </a:lnTo>
                </a:path>
              </a:pathLst>
            </a:custGeom>
            <a:noFill/>
            <a:ln w="1428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aphicFrame>
        <p:nvGraphicFramePr>
          <p:cNvPr id="182" name="Object 18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097157"/>
              </p:ext>
            </p:extLst>
          </p:nvPr>
        </p:nvGraphicFramePr>
        <p:xfrm>
          <a:off x="91706" y="4653136"/>
          <a:ext cx="2134377" cy="14847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68" name="Graphique" r:id="rId13" imgW="3200400" imgH="2228850" progId="Excel.Sheet.8">
                  <p:embed/>
                </p:oleObj>
              </mc:Choice>
              <mc:Fallback>
                <p:oleObj name="Graphique" r:id="rId13" imgW="3200400" imgH="222885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706" y="4653136"/>
                        <a:ext cx="2134377" cy="1484784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6661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16"/>
          <p:cNvSpPr>
            <a:spLocks noChangeArrowheads="1"/>
          </p:cNvSpPr>
          <p:nvPr/>
        </p:nvSpPr>
        <p:spPr bwMode="auto">
          <a:xfrm>
            <a:off x="71884" y="332358"/>
            <a:ext cx="8964612" cy="57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fr-FR" sz="3600" b="1" dirty="0" smtClean="0">
                <a:solidFill>
                  <a:srgbClr val="009999"/>
                </a:solidFill>
                <a:latin typeface="Arial" pitchFamily="34" charset="0"/>
              </a:rPr>
              <a:t>Thématiques de recherche</a:t>
            </a:r>
            <a:endParaRPr lang="fr-FR" sz="3600" b="1" dirty="0">
              <a:solidFill>
                <a:srgbClr val="009999"/>
              </a:solidFill>
              <a:latin typeface="Arial" pitchFamily="34" charset="0"/>
            </a:endParaRPr>
          </a:p>
        </p:txBody>
      </p:sp>
      <p:pic>
        <p:nvPicPr>
          <p:cNvPr id="4" name="Image 3" descr="Image4.emf"/>
          <p:cNvPicPr/>
          <p:nvPr/>
        </p:nvPicPr>
        <p:blipFill>
          <a:blip r:embed="rId3" cstate="print"/>
          <a:srcRect l="1709" r="2037"/>
          <a:stretch>
            <a:fillRect/>
          </a:stretch>
        </p:blipFill>
        <p:spPr>
          <a:xfrm>
            <a:off x="1043608" y="969268"/>
            <a:ext cx="6912768" cy="5196036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5076056" y="3356992"/>
            <a:ext cx="2520280" cy="194421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453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56356" y="44624"/>
            <a:ext cx="9200356" cy="737724"/>
          </a:xfrm>
        </p:spPr>
        <p:txBody>
          <a:bodyPr/>
          <a:lstStyle/>
          <a:p>
            <a:r>
              <a:rPr lang="fr-FR" sz="3200" dirty="0"/>
              <a:t>De la caractérisation des composants à la cyber sécurité des systèmes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93BEB1-D561-45DE-BA08-1D94CE41B614}" type="slidenum">
              <a:rPr lang="fr-FR" smtClean="0"/>
              <a:pPr>
                <a:defRPr/>
              </a:pPr>
              <a:t>13</a:t>
            </a:fld>
            <a:endParaRPr lang="fr-FR"/>
          </a:p>
        </p:txBody>
      </p:sp>
      <p:graphicFrame>
        <p:nvGraphicFramePr>
          <p:cNvPr id="6" name="Diagramme 5"/>
          <p:cNvGraphicFramePr/>
          <p:nvPr>
            <p:extLst/>
          </p:nvPr>
        </p:nvGraphicFramePr>
        <p:xfrm>
          <a:off x="179512" y="980728"/>
          <a:ext cx="8712968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Ellipse 6"/>
          <p:cNvSpPr/>
          <p:nvPr/>
        </p:nvSpPr>
        <p:spPr>
          <a:xfrm>
            <a:off x="179512" y="6309320"/>
            <a:ext cx="113953" cy="160298"/>
          </a:xfrm>
          <a:prstGeom prst="ellipse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Ellipse 7"/>
          <p:cNvSpPr/>
          <p:nvPr/>
        </p:nvSpPr>
        <p:spPr>
          <a:xfrm>
            <a:off x="2290283" y="3933056"/>
            <a:ext cx="337501" cy="337501"/>
          </a:xfrm>
          <a:prstGeom prst="ellipse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Ellipse 8"/>
          <p:cNvSpPr/>
          <p:nvPr/>
        </p:nvSpPr>
        <p:spPr>
          <a:xfrm>
            <a:off x="4355976" y="2852936"/>
            <a:ext cx="504056" cy="504056"/>
          </a:xfrm>
          <a:prstGeom prst="ellipse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Ellipse 9"/>
          <p:cNvSpPr/>
          <p:nvPr/>
        </p:nvSpPr>
        <p:spPr>
          <a:xfrm>
            <a:off x="7246018" y="1988840"/>
            <a:ext cx="638350" cy="638350"/>
          </a:xfrm>
          <a:prstGeom prst="ellipse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1" name="Grouper 10"/>
          <p:cNvGrpSpPr/>
          <p:nvPr/>
        </p:nvGrpSpPr>
        <p:grpSpPr>
          <a:xfrm>
            <a:off x="323529" y="5959677"/>
            <a:ext cx="1152128" cy="709683"/>
            <a:chOff x="1219815" y="3921330"/>
            <a:chExt cx="2030121" cy="1863727"/>
          </a:xfrm>
        </p:grpSpPr>
        <p:sp>
          <p:nvSpPr>
            <p:cNvPr id="12" name="Rectangle 11"/>
            <p:cNvSpPr/>
            <p:nvPr/>
          </p:nvSpPr>
          <p:spPr>
            <a:xfrm>
              <a:off x="1219815" y="3921330"/>
              <a:ext cx="2030121" cy="1573779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219815" y="4211278"/>
              <a:ext cx="2030121" cy="157377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0037" tIns="0" rIns="0" bIns="0" numCol="1" spcCol="1270" anchor="t" anchorCtr="0">
              <a:noAutofit/>
            </a:bodyPr>
            <a:lstStyle/>
            <a:p>
              <a:pPr lvl="0" algn="l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fr-FR" sz="3200" kern="1200" dirty="0"/>
            </a:p>
          </p:txBody>
        </p:sp>
      </p:grpSp>
      <p:sp>
        <p:nvSpPr>
          <p:cNvPr id="4" name="Rectangle 3"/>
          <p:cNvSpPr/>
          <p:nvPr/>
        </p:nvSpPr>
        <p:spPr>
          <a:xfrm>
            <a:off x="1043608" y="5529426"/>
            <a:ext cx="60127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solidFill>
                  <a:srgbClr val="FF0000"/>
                </a:solidFill>
              </a:rPr>
              <a:t>Caractérisation EM des composants en rayonnement susceptibilité/immunité</a:t>
            </a:r>
            <a:endParaRPr lang="fr-FR" sz="2000" dirty="0">
              <a:solidFill>
                <a:srgbClr val="FF0000"/>
              </a:solidFill>
            </a:endParaRPr>
          </a:p>
        </p:txBody>
      </p:sp>
      <p:pic>
        <p:nvPicPr>
          <p:cNvPr id="15" name="Picture 1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60" y="2348880"/>
            <a:ext cx="2324100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5868144" y="3381960"/>
            <a:ext cx="320441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solidFill>
                  <a:srgbClr val="FF0000"/>
                </a:solidFill>
              </a:rPr>
              <a:t>Modélisation, classification et détection des Interférences EM critiques pour les systèmes de transport </a:t>
            </a:r>
            <a:endParaRPr lang="fr-FR" sz="2000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963730" y="3674013"/>
            <a:ext cx="283234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solidFill>
                  <a:srgbClr val="FF0000"/>
                </a:solidFill>
              </a:rPr>
              <a:t>Caractérisations et analyses des environnements EM transport /l’immunité des systèmes</a:t>
            </a:r>
            <a:endParaRPr lang="fr-FR" sz="2000" dirty="0">
              <a:solidFill>
                <a:srgbClr val="FF0000"/>
              </a:solidFill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052736"/>
            <a:ext cx="2252198" cy="1433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010421"/>
            <a:ext cx="2510694" cy="979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258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60" y="4949058"/>
            <a:ext cx="864096" cy="1432270"/>
          </a:xfrm>
          <a:prstGeom prst="rect">
            <a:avLst/>
          </a:prstGeom>
        </p:spPr>
      </p:pic>
      <p:sp>
        <p:nvSpPr>
          <p:cNvPr id="19457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3275856" y="1556792"/>
            <a:ext cx="5760640" cy="4349750"/>
          </a:xfr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Wingdings" pitchFamily="2" charset="2"/>
              <a:buChar char="§"/>
            </a:pPr>
            <a:r>
              <a:rPr lang="fr-FR" sz="2000" b="1" dirty="0" smtClean="0"/>
              <a:t>Caractérisation de l’environnement EM et modélisation électromagnétique</a:t>
            </a:r>
          </a:p>
          <a:p>
            <a:pPr lvl="1">
              <a:buFont typeface="Wingdings" pitchFamily="2" charset="2"/>
              <a:buChar char="ü"/>
            </a:pPr>
            <a:r>
              <a:rPr lang="fr-FR" sz="1800" dirty="0" smtClean="0">
                <a:solidFill>
                  <a:schemeClr val="tx2"/>
                </a:solidFill>
              </a:rPr>
              <a:t>Focus sur l’environnement EM ferroviaire et urbain</a:t>
            </a:r>
          </a:p>
          <a:p>
            <a:pPr lvl="1">
              <a:buFont typeface="Wingdings" pitchFamily="2" charset="2"/>
              <a:buChar char="ü"/>
            </a:pPr>
            <a:r>
              <a:rPr lang="fr-FR" sz="1800" dirty="0" smtClean="0">
                <a:solidFill>
                  <a:schemeClr val="tx2"/>
                </a:solidFill>
              </a:rPr>
              <a:t>Evaluation des performances d’équipement électronique et </a:t>
            </a:r>
            <a:r>
              <a:rPr lang="fr-FR" sz="1800" dirty="0">
                <a:solidFill>
                  <a:schemeClr val="tx2"/>
                </a:solidFill>
              </a:rPr>
              <a:t>systèmes </a:t>
            </a:r>
            <a:r>
              <a:rPr lang="fr-FR" sz="1800" dirty="0" smtClean="0">
                <a:solidFill>
                  <a:schemeClr val="tx2"/>
                </a:solidFill>
              </a:rPr>
              <a:t>de télécommunication</a:t>
            </a:r>
          </a:p>
          <a:p>
            <a:pPr marL="457200" lvl="1" indent="0">
              <a:buNone/>
            </a:pPr>
            <a:endParaRPr lang="fr-FR" sz="1800" dirty="0">
              <a:solidFill>
                <a:schemeClr val="tx2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fr-FR" sz="2000" b="1" dirty="0" smtClean="0"/>
              <a:t>Conception d’antennes non-standards</a:t>
            </a:r>
          </a:p>
          <a:p>
            <a:pPr lvl="1">
              <a:buFont typeface="Wingdings" pitchFamily="2" charset="2"/>
              <a:buChar char="ü"/>
            </a:pPr>
            <a:r>
              <a:rPr lang="fr-FR" sz="1800" dirty="0" smtClean="0">
                <a:solidFill>
                  <a:schemeClr val="tx2"/>
                </a:solidFill>
              </a:rPr>
              <a:t>Prise en compte de la complexité des structures des véhicules et de l’infrastructure</a:t>
            </a:r>
          </a:p>
          <a:p>
            <a:pPr lvl="1">
              <a:buFont typeface="Wingdings" pitchFamily="2" charset="2"/>
              <a:buChar char="ü"/>
            </a:pPr>
            <a:r>
              <a:rPr lang="fr-FR" sz="1800" dirty="0" smtClean="0">
                <a:solidFill>
                  <a:schemeClr val="tx2"/>
                </a:solidFill>
              </a:rPr>
              <a:t>Vers de meilleures performances en utilisant des métamatériaux</a:t>
            </a:r>
          </a:p>
          <a:p>
            <a:pPr lvl="1">
              <a:buFont typeface="Wingdings" pitchFamily="2" charset="2"/>
              <a:buChar char="ü"/>
            </a:pPr>
            <a:r>
              <a:rPr lang="fr-FR" sz="1800" dirty="0" smtClean="0">
                <a:solidFill>
                  <a:schemeClr val="tx2"/>
                </a:solidFill>
              </a:rPr>
              <a:t>Développement de techniques de conception d’antennes</a:t>
            </a:r>
          </a:p>
          <a:p>
            <a:pPr marL="457200" lvl="1" indent="0">
              <a:buNone/>
            </a:pPr>
            <a:endParaRPr lang="fr-FR" sz="1800" dirty="0" smtClean="0">
              <a:solidFill>
                <a:schemeClr val="tx2"/>
              </a:solidFill>
            </a:endParaRPr>
          </a:p>
          <a:p>
            <a:pPr marL="914400" lvl="2" indent="0">
              <a:buNone/>
            </a:pPr>
            <a:endParaRPr lang="fr-FR" sz="1400" dirty="0" smtClean="0">
              <a:solidFill>
                <a:schemeClr val="tx2"/>
              </a:solidFill>
            </a:endParaRPr>
          </a:p>
        </p:txBody>
      </p:sp>
      <p:sp>
        <p:nvSpPr>
          <p:cNvPr id="20482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115888"/>
            <a:ext cx="8497888" cy="11430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sz="3200" b="1" dirty="0" smtClean="0">
                <a:solidFill>
                  <a:srgbClr val="009999"/>
                </a:solidFill>
                <a:latin typeface="Arial" pitchFamily="34" charset="0"/>
                <a:cs typeface="Arial" pitchFamily="34" charset="0"/>
              </a:rPr>
              <a:t>Rayonnement électromagnétique et Interaction Ondes-structures</a:t>
            </a:r>
          </a:p>
        </p:txBody>
      </p:sp>
      <p:pic>
        <p:nvPicPr>
          <p:cNvPr id="4" name="Image 3" descr="metaphort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8" y="1521842"/>
            <a:ext cx="3202305" cy="183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45024"/>
            <a:ext cx="2736304" cy="1152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44" b="9312"/>
          <a:stretch/>
        </p:blipFill>
        <p:spPr bwMode="auto">
          <a:xfrm>
            <a:off x="35496" y="5013176"/>
            <a:ext cx="1547493" cy="1181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5" descr="D:\TEBCHRANY\Mesures\image radar octobre 2012\IMAG0274.jpg"/>
          <p:cNvPicPr>
            <a:picLocks noChangeAspect="1" noChangeArrowheads="1"/>
          </p:cNvPicPr>
          <p:nvPr/>
        </p:nvPicPr>
        <p:blipFill rotWithShape="1">
          <a:blip r:embed="rId7" cstate="print"/>
          <a:srcRect l="27252" r="27130"/>
          <a:stretch/>
        </p:blipFill>
        <p:spPr bwMode="auto">
          <a:xfrm>
            <a:off x="1547663" y="5033639"/>
            <a:ext cx="877039" cy="1281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2456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56356" y="170996"/>
            <a:ext cx="9200356" cy="737724"/>
          </a:xfrm>
        </p:spPr>
        <p:txBody>
          <a:bodyPr/>
          <a:lstStyle/>
          <a:p>
            <a:r>
              <a:rPr lang="fr-FR" dirty="0" smtClean="0"/>
              <a:t>Expertises</a:t>
            </a:r>
            <a:endParaRPr lang="fr-FR" sz="320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93BEB1-D561-45DE-BA08-1D94CE41B614}" type="slidenum">
              <a:rPr lang="fr-FR" smtClean="0"/>
              <a:pPr>
                <a:defRPr/>
              </a:pPr>
              <a:t>15</a:t>
            </a:fld>
            <a:endParaRPr lang="fr-FR"/>
          </a:p>
        </p:txBody>
      </p:sp>
      <p:graphicFrame>
        <p:nvGraphicFramePr>
          <p:cNvPr id="6" name="Diagramme 5"/>
          <p:cNvGraphicFramePr/>
          <p:nvPr>
            <p:extLst>
              <p:ext uri="{D42A27DB-BD31-4B8C-83A1-F6EECF244321}">
                <p14:modId xmlns:p14="http://schemas.microsoft.com/office/powerpoint/2010/main" val="91363829"/>
              </p:ext>
            </p:extLst>
          </p:nvPr>
        </p:nvGraphicFramePr>
        <p:xfrm>
          <a:off x="179511" y="620688"/>
          <a:ext cx="8940465" cy="52285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Rectangle 14"/>
          <p:cNvSpPr/>
          <p:nvPr/>
        </p:nvSpPr>
        <p:spPr>
          <a:xfrm>
            <a:off x="1115616" y="5157192"/>
            <a:ext cx="34563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smtClean="0">
                <a:solidFill>
                  <a:schemeClr val="tx2"/>
                </a:solidFill>
              </a:rPr>
              <a:t>CERTIFER</a:t>
            </a:r>
            <a:r>
              <a:rPr lang="fr-FR" sz="2000" dirty="0" smtClean="0">
                <a:solidFill>
                  <a:schemeClr val="tx2"/>
                </a:solidFill>
              </a:rPr>
              <a:t>: évaluation de déploiement GSM-R sur l’ensemble des lignes SNCB</a:t>
            </a:r>
            <a:endParaRPr lang="fr-FR" sz="2000" dirty="0">
              <a:solidFill>
                <a:schemeClr val="tx2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95536" y="1484784"/>
            <a:ext cx="28803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000" b="1" dirty="0" smtClean="0">
                <a:solidFill>
                  <a:schemeClr val="tx2"/>
                </a:solidFill>
              </a:rPr>
              <a:t>CERTIFER</a:t>
            </a:r>
            <a:r>
              <a:rPr lang="fr-FR" sz="2000" dirty="0" smtClean="0">
                <a:solidFill>
                  <a:schemeClr val="tx2"/>
                </a:solidFill>
              </a:rPr>
              <a:t>: évaluation du déploiement GSM-R sur l’ensemble de la concession et le tunnel sous la manche d’Eurotunnel </a:t>
            </a:r>
            <a:endParaRPr lang="fr-FR" sz="2000" dirty="0">
              <a:solidFill>
                <a:schemeClr val="tx2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516488" y="2780928"/>
            <a:ext cx="3448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smtClean="0">
                <a:solidFill>
                  <a:schemeClr val="tx2"/>
                </a:solidFill>
              </a:rPr>
              <a:t>STRMTG</a:t>
            </a:r>
            <a:r>
              <a:rPr lang="fr-FR" sz="2000" dirty="0" smtClean="0">
                <a:solidFill>
                  <a:schemeClr val="tx2"/>
                </a:solidFill>
              </a:rPr>
              <a:t>: Evaluation </a:t>
            </a:r>
            <a:r>
              <a:rPr lang="fr-FR" sz="2000" dirty="0">
                <a:solidFill>
                  <a:schemeClr val="tx2"/>
                </a:solidFill>
              </a:rPr>
              <a:t>des systèmes intelligents de surveillance vidéo à destination de la sécurité systèmes de </a:t>
            </a:r>
            <a:r>
              <a:rPr lang="fr-FR" sz="2000" dirty="0" smtClean="0">
                <a:solidFill>
                  <a:schemeClr val="tx2"/>
                </a:solidFill>
              </a:rPr>
              <a:t>télésièges </a:t>
            </a:r>
            <a:r>
              <a:rPr lang="fr-FR" sz="2000" dirty="0">
                <a:solidFill>
                  <a:schemeClr val="tx2"/>
                </a:solidFill>
              </a:rPr>
              <a:t>des stations de montagne</a:t>
            </a:r>
          </a:p>
        </p:txBody>
      </p:sp>
      <p:sp>
        <p:nvSpPr>
          <p:cNvPr id="3" name="Ellipse 2"/>
          <p:cNvSpPr/>
          <p:nvPr/>
        </p:nvSpPr>
        <p:spPr>
          <a:xfrm>
            <a:off x="6948264" y="1799105"/>
            <a:ext cx="72008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7240488" y="1727880"/>
            <a:ext cx="72008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/>
          <p:cNvSpPr/>
          <p:nvPr/>
        </p:nvSpPr>
        <p:spPr>
          <a:xfrm>
            <a:off x="7524328" y="1655089"/>
            <a:ext cx="72008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796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2"/>
          <p:cNvSpPr>
            <a:spLocks noChangeArrowheads="1"/>
          </p:cNvSpPr>
          <p:nvPr/>
        </p:nvSpPr>
        <p:spPr bwMode="auto">
          <a:xfrm>
            <a:off x="250825" y="260350"/>
            <a:ext cx="8355013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fr-FR" sz="4000" b="1" dirty="0" smtClean="0">
                <a:solidFill>
                  <a:srgbClr val="009999"/>
                </a:solidFill>
                <a:latin typeface="Arial" pitchFamily="34" charset="0"/>
              </a:rPr>
              <a:t>Forces matérielles</a:t>
            </a:r>
            <a:endParaRPr lang="fr-FR" sz="4000" b="1" dirty="0">
              <a:solidFill>
                <a:srgbClr val="009999"/>
              </a:solidFill>
              <a:latin typeface="Arial" pitchFamily="34" charset="0"/>
            </a:endParaRPr>
          </a:p>
        </p:txBody>
      </p:sp>
      <p:pic>
        <p:nvPicPr>
          <p:cNvPr id="1024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359818"/>
            <a:ext cx="25908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663" y="3699793"/>
            <a:ext cx="28194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088" y="3807743"/>
            <a:ext cx="2743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7" descr="s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550" y="1340768"/>
            <a:ext cx="2519363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9" descr="IMG_002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1340768"/>
            <a:ext cx="2552700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ZoneTexte 1"/>
          <p:cNvSpPr txBox="1">
            <a:spLocks noChangeArrowheads="1"/>
          </p:cNvSpPr>
          <p:nvPr/>
        </p:nvSpPr>
        <p:spPr bwMode="auto">
          <a:xfrm>
            <a:off x="2987824" y="3303612"/>
            <a:ext cx="273657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r>
              <a:rPr lang="fr-FR" sz="2000" dirty="0">
                <a:latin typeface="Arial" pitchFamily="34" charset="0"/>
                <a:cs typeface="Arial" pitchFamily="34" charset="0"/>
              </a:rPr>
              <a:t>Labo </a:t>
            </a:r>
            <a:r>
              <a:rPr lang="fr-FR" sz="2000" dirty="0" err="1" smtClean="0">
                <a:latin typeface="Arial" pitchFamily="34" charset="0"/>
                <a:cs typeface="Arial" pitchFamily="34" charset="0"/>
              </a:rPr>
              <a:t>RadioFréquence</a:t>
            </a:r>
            <a:endParaRPr lang="fr-FR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248" name="ZoneTexte 9"/>
          <p:cNvSpPr txBox="1">
            <a:spLocks noChangeArrowheads="1"/>
          </p:cNvSpPr>
          <p:nvPr/>
        </p:nvSpPr>
        <p:spPr bwMode="auto">
          <a:xfrm>
            <a:off x="346074" y="3287043"/>
            <a:ext cx="24257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r>
              <a:rPr lang="fr-FR" sz="2000" dirty="0">
                <a:latin typeface="Arial" pitchFamily="34" charset="0"/>
                <a:cs typeface="Arial" pitchFamily="34" charset="0"/>
              </a:rPr>
              <a:t>Camion </a:t>
            </a:r>
            <a:r>
              <a:rPr lang="fr-FR" sz="2000" dirty="0" smtClean="0">
                <a:latin typeface="Arial" pitchFamily="34" charset="0"/>
                <a:cs typeface="Arial" pitchFamily="34" charset="0"/>
              </a:rPr>
              <a:t>Laboratoire</a:t>
            </a:r>
            <a:endParaRPr lang="fr-FR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249" name="ZoneTexte 10"/>
          <p:cNvSpPr txBox="1">
            <a:spLocks noChangeArrowheads="1"/>
          </p:cNvSpPr>
          <p:nvPr/>
        </p:nvSpPr>
        <p:spPr bwMode="auto">
          <a:xfrm>
            <a:off x="1687413" y="5825455"/>
            <a:ext cx="2305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r>
              <a:rPr lang="fr-FR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Labo Radar</a:t>
            </a:r>
          </a:p>
        </p:txBody>
      </p:sp>
      <p:sp>
        <p:nvSpPr>
          <p:cNvPr id="10250" name="ZoneTexte 11"/>
          <p:cNvSpPr txBox="1">
            <a:spLocks noChangeArrowheads="1"/>
          </p:cNvSpPr>
          <p:nvPr/>
        </p:nvSpPr>
        <p:spPr bwMode="auto">
          <a:xfrm>
            <a:off x="4859238" y="5855618"/>
            <a:ext cx="2305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r>
              <a:rPr lang="fr-FR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Labo CEM</a:t>
            </a:r>
          </a:p>
        </p:txBody>
      </p:sp>
      <p:sp>
        <p:nvSpPr>
          <p:cNvPr id="10251" name="Rectangle 1"/>
          <p:cNvSpPr>
            <a:spLocks noChangeArrowheads="1"/>
          </p:cNvSpPr>
          <p:nvPr/>
        </p:nvSpPr>
        <p:spPr bwMode="auto">
          <a:xfrm>
            <a:off x="5868145" y="3302918"/>
            <a:ext cx="302433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FR" sz="2000" dirty="0" smtClean="0">
                <a:latin typeface="Arial" pitchFamily="34" charset="0"/>
                <a:cs typeface="Arial" pitchFamily="34" charset="0"/>
              </a:rPr>
              <a:t>Laboratoire </a:t>
            </a:r>
            <a:r>
              <a:rPr lang="fr-FR" sz="2000" dirty="0">
                <a:latin typeface="Arial" pitchFamily="34" charset="0"/>
                <a:cs typeface="Arial" pitchFamily="34" charset="0"/>
              </a:rPr>
              <a:t>Audio/vidéo</a:t>
            </a:r>
          </a:p>
        </p:txBody>
      </p:sp>
    </p:spTree>
    <p:extLst>
      <p:ext uri="{BB962C8B-B14F-4D97-AF65-F5344CB8AC3E}">
        <p14:creationId xmlns:p14="http://schemas.microsoft.com/office/powerpoint/2010/main" val="127650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/>
          <p:cNvSpPr>
            <a:spLocks noChangeArrowheads="1"/>
          </p:cNvSpPr>
          <p:nvPr/>
        </p:nvSpPr>
        <p:spPr bwMode="auto">
          <a:xfrm>
            <a:off x="107950" y="76200"/>
            <a:ext cx="8785225" cy="616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fr-FR" sz="4000" b="1" dirty="0" smtClean="0">
                <a:solidFill>
                  <a:srgbClr val="009999"/>
                </a:solidFill>
                <a:latin typeface="Arial" pitchFamily="34" charset="0"/>
              </a:rPr>
              <a:t>Forces matérielles</a:t>
            </a:r>
            <a:endParaRPr lang="fr-FR" sz="4000" b="1" dirty="0">
              <a:solidFill>
                <a:srgbClr val="009999"/>
              </a:solidFill>
              <a:latin typeface="Arial" pitchFamily="34" charset="0"/>
            </a:endParaRPr>
          </a:p>
        </p:txBody>
      </p:sp>
      <p:pic>
        <p:nvPicPr>
          <p:cNvPr id="1331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722" y="3915630"/>
            <a:ext cx="2895750" cy="2897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4" descr="crbm_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10" y="1268760"/>
            <a:ext cx="3223254" cy="2417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5" descr="PICT060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504" y="1269335"/>
            <a:ext cx="3118744" cy="2447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ZoneTexte 7"/>
          <p:cNvSpPr txBox="1">
            <a:spLocks noChangeArrowheads="1"/>
          </p:cNvSpPr>
          <p:nvPr/>
        </p:nvSpPr>
        <p:spPr bwMode="auto">
          <a:xfrm>
            <a:off x="3707904" y="3729226"/>
            <a:ext cx="165618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r>
              <a:rPr lang="fr-FR" sz="2000" dirty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Chambre </a:t>
            </a:r>
            <a:endParaRPr lang="fr-FR" sz="2000" dirty="0" smtClean="0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FR" sz="2000" dirty="0" err="1" smtClean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anéchoïque</a:t>
            </a:r>
            <a:endParaRPr lang="fr-FR" sz="2000" dirty="0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320" name="ZoneTexte 8"/>
          <p:cNvSpPr txBox="1">
            <a:spLocks noChangeArrowheads="1"/>
          </p:cNvSpPr>
          <p:nvPr/>
        </p:nvSpPr>
        <p:spPr bwMode="auto">
          <a:xfrm>
            <a:off x="107504" y="3676993"/>
            <a:ext cx="28067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r>
              <a:rPr lang="fr-FR" sz="2000" dirty="0" smtClean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CRBM - Chambre </a:t>
            </a:r>
          </a:p>
          <a:p>
            <a:r>
              <a:rPr lang="fr-FR" sz="2000" dirty="0" err="1" smtClean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Réverbérante</a:t>
            </a:r>
            <a:r>
              <a:rPr lang="fr-FR" sz="2000" dirty="0" smtClean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 à brassage de modes</a:t>
            </a:r>
            <a:endParaRPr lang="fr-FR" sz="2000" dirty="0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322" name="Rectangle 2"/>
          <p:cNvSpPr>
            <a:spLocks noChangeArrowheads="1"/>
          </p:cNvSpPr>
          <p:nvPr/>
        </p:nvSpPr>
        <p:spPr bwMode="auto">
          <a:xfrm>
            <a:off x="3563888" y="5589240"/>
            <a:ext cx="2520280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fr-FR" sz="20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Facilités d’accès au centre d</a:t>
            </a:r>
            <a:r>
              <a:rPr lang="fr-FR" altLang="fr-FR" sz="20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’</a:t>
            </a:r>
            <a:r>
              <a:rPr lang="fr-FR" sz="20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essais ferroviaires</a:t>
            </a:r>
            <a:endParaRPr lang="fr-FR" sz="20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953790-70D2-49A3-B3C8-0813294F30D6}" type="slidenum">
              <a:rPr lang="fr-FR" smtClean="0"/>
              <a:pPr>
                <a:defRPr/>
              </a:pPr>
              <a:t>17</a:t>
            </a:fld>
            <a:endParaRPr lang="fr-FR" dirty="0"/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107950" y="868650"/>
            <a:ext cx="655228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FR" sz="20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Mutualisation avec IEMN-TELICE de l’Université de Lille</a:t>
            </a:r>
            <a:endParaRPr lang="fr-FR" sz="20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61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1110241" y="881641"/>
            <a:ext cx="6857280" cy="114336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endParaRPr lang="en-US" altLang="fr-FR" sz="1814" dirty="0">
              <a:solidFill>
                <a:srgbClr val="000000"/>
              </a:solidFill>
              <a:latin typeface="Cambria" charset="0"/>
            </a:endParaRPr>
          </a:p>
          <a:p>
            <a:pPr algn="ctr">
              <a:lnSpc>
                <a:spcPct val="90000"/>
              </a:lnSpc>
            </a:pPr>
            <a:r>
              <a:rPr lang="en-US" altLang="fr-FR" sz="1814" dirty="0">
                <a:solidFill>
                  <a:srgbClr val="000000"/>
                </a:solidFill>
                <a:latin typeface="Cambria" charset="0"/>
              </a:rPr>
              <a:t>SYFRA: </a:t>
            </a:r>
            <a:r>
              <a:rPr lang="en-US" altLang="fr-FR" sz="1814" dirty="0" err="1">
                <a:solidFill>
                  <a:srgbClr val="000000"/>
                </a:solidFill>
                <a:latin typeface="Cambria" charset="0"/>
              </a:rPr>
              <a:t>SYstem</a:t>
            </a:r>
            <a:r>
              <a:rPr lang="en-US" altLang="fr-FR" sz="1814" dirty="0">
                <a:solidFill>
                  <a:srgbClr val="000000"/>
                </a:solidFill>
                <a:latin typeface="Cambria" charset="0"/>
              </a:rPr>
              <a:t> For smart Road Applications</a:t>
            </a:r>
          </a:p>
          <a:p>
            <a:pPr algn="ctr">
              <a:lnSpc>
                <a:spcPct val="90000"/>
              </a:lnSpc>
            </a:pPr>
            <a:r>
              <a:rPr lang="fr-FR" altLang="fr-FR" sz="1814" dirty="0" smtClean="0">
                <a:solidFill>
                  <a:srgbClr val="FF0000"/>
                </a:solidFill>
                <a:latin typeface="Cambria" charset="0"/>
              </a:rPr>
              <a:t>Future plateforme </a:t>
            </a:r>
            <a:r>
              <a:rPr lang="fr-FR" altLang="fr-FR" sz="1814" dirty="0">
                <a:solidFill>
                  <a:srgbClr val="FF0000"/>
                </a:solidFill>
                <a:latin typeface="Cambria" charset="0"/>
              </a:rPr>
              <a:t>mutualisée pour la formation &amp; la Recherche</a:t>
            </a:r>
            <a:r>
              <a:rPr lang="fr-FR" altLang="fr-FR" sz="1814" dirty="0">
                <a:solidFill>
                  <a:srgbClr val="FF0000"/>
                </a:solidFill>
              </a:rPr>
              <a:t/>
            </a:r>
            <a:br>
              <a:rPr lang="fr-FR" altLang="fr-FR" sz="1814" dirty="0">
                <a:solidFill>
                  <a:srgbClr val="FF0000"/>
                </a:solidFill>
              </a:rPr>
            </a:br>
            <a:endParaRPr lang="fr-FR" altLang="fr-FR" sz="1814" dirty="0">
              <a:solidFill>
                <a:srgbClr val="FF0000"/>
              </a:solidFill>
            </a:endParaRPr>
          </a:p>
          <a:p>
            <a:pPr algn="ctr">
              <a:lnSpc>
                <a:spcPct val="90000"/>
              </a:lnSpc>
            </a:pPr>
            <a:endParaRPr lang="fr-FR" altLang="fr-FR" sz="1814" dirty="0">
              <a:solidFill>
                <a:srgbClr val="000000"/>
              </a:solidFill>
              <a:latin typeface="Cambria" charset="0"/>
            </a:endParaRPr>
          </a:p>
        </p:txBody>
      </p:sp>
      <p:graphicFrame>
        <p:nvGraphicFramePr>
          <p:cNvPr id="5" name="Espace réservé du contenu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2709005"/>
              </p:ext>
            </p:extLst>
          </p:nvPr>
        </p:nvGraphicFramePr>
        <p:xfrm>
          <a:off x="1925243" y="2142472"/>
          <a:ext cx="5082777" cy="3842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6867" name="Picture 4" descr="C:\Users\effibox\Documents\syfra\photo\wireless-FutUndBeidl-300x268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001" y="1998181"/>
            <a:ext cx="685440" cy="81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61" y="5277061"/>
            <a:ext cx="429120" cy="636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9" name="Picture 9" descr="https://encrypted-tbn0.gstatic.com/images?q=tbn:ANd9GcR0uA0XhIC9R3XK6jZ1-0_AOgfcnIYGPZQ1gEhi_kUGEHzKOSww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CFFFF"/>
              </a:clrFrom>
              <a:clrTo>
                <a:srgbClr val="FC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321" y="4878181"/>
            <a:ext cx="838080" cy="55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11" descr="https://encrypted-tbn1.gstatic.com/images?q=tbn:ANd9GcRU_jwLb_XmeVePw4CzaOXJ87EOfLbWR5IQ_0kcsPxBtb3YjRNh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921" y="2453221"/>
            <a:ext cx="885600" cy="43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1" name="ZoneTexte 9"/>
          <p:cNvSpPr txBox="1">
            <a:spLocks noChangeArrowheads="1"/>
          </p:cNvSpPr>
          <p:nvPr/>
        </p:nvSpPr>
        <p:spPr bwMode="auto">
          <a:xfrm rot="-5400000">
            <a:off x="6528343" y="5151435"/>
            <a:ext cx="9156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altLang="fr-FR">
                <a:solidFill>
                  <a:srgbClr val="FF0000"/>
                </a:solidFill>
                <a:latin typeface="Arial Black" charset="0"/>
              </a:rPr>
              <a:t>ODBI</a:t>
            </a:r>
            <a:r>
              <a:rPr lang="fr-FR" altLang="fr-FR">
                <a:latin typeface="Arial Black" charset="0"/>
              </a:rPr>
              <a:t>I</a:t>
            </a:r>
          </a:p>
        </p:txBody>
      </p:sp>
      <p:pic>
        <p:nvPicPr>
          <p:cNvPr id="36872" name="Imag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401" y="4310821"/>
            <a:ext cx="2828160" cy="182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re 1"/>
          <p:cNvSpPr txBox="1">
            <a:spLocks/>
          </p:cNvSpPr>
          <p:nvPr/>
        </p:nvSpPr>
        <p:spPr>
          <a:xfrm>
            <a:off x="1370881" y="163081"/>
            <a:ext cx="6507360" cy="1143360"/>
          </a:xfrm>
          <a:prstGeom prst="rect">
            <a:avLst/>
          </a:prstGeom>
        </p:spPr>
        <p:txBody>
          <a:bodyPr>
            <a:normAutofit fontScale="90000" lnSpcReduction="10000"/>
          </a:bodyPr>
          <a:lstStyle/>
          <a:p>
            <a:pPr algn="ctr">
              <a:defRPr/>
            </a:pPr>
            <a:r>
              <a:rPr lang="fr-FR" sz="3991" dirty="0">
                <a:solidFill>
                  <a:srgbClr val="FF0000"/>
                </a:solidFill>
                <a:latin typeface="Cambria" pitchFamily="18" charset="0"/>
                <a:ea typeface="+mj-ea"/>
                <a:cs typeface="+mj-cs"/>
              </a:rPr>
              <a:t> </a:t>
            </a:r>
            <a:br>
              <a:rPr lang="fr-FR" sz="3991" dirty="0">
                <a:solidFill>
                  <a:srgbClr val="FF0000"/>
                </a:solidFill>
                <a:latin typeface="Cambria" pitchFamily="18" charset="0"/>
                <a:ea typeface="+mj-ea"/>
                <a:cs typeface="+mj-cs"/>
              </a:rPr>
            </a:br>
            <a:endParaRPr lang="fr-FR" sz="399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6875" name="Rectangle 25"/>
          <p:cNvSpPr>
            <a:spLocks noChangeArrowheads="1"/>
          </p:cNvSpPr>
          <p:nvPr/>
        </p:nvSpPr>
        <p:spPr bwMode="auto">
          <a:xfrm>
            <a:off x="1332001" y="5949541"/>
            <a:ext cx="4590720" cy="28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828675" eaLnBrk="0" hangingPunct="0">
              <a:defRPr sz="2400" b="1">
                <a:solidFill>
                  <a:schemeClr val="bg1"/>
                </a:solidFill>
                <a:latin typeface="Times New Roman" charset="0"/>
                <a:ea typeface="Microsoft YaHei" charset="-122"/>
                <a:cs typeface="Microsoft YaHei" charset="-122"/>
              </a:defRPr>
            </a:lvl1pPr>
            <a:lvl2pPr defTabSz="828675" eaLnBrk="0" hangingPunct="0">
              <a:defRPr sz="2400" b="1">
                <a:solidFill>
                  <a:schemeClr val="bg1"/>
                </a:solidFill>
                <a:latin typeface="Times New Roman" charset="0"/>
                <a:ea typeface="Microsoft YaHei" charset="-122"/>
                <a:cs typeface="Microsoft YaHei" charset="-122"/>
              </a:defRPr>
            </a:lvl2pPr>
            <a:lvl3pPr defTabSz="828675" eaLnBrk="0" hangingPunct="0">
              <a:defRPr sz="2400" b="1">
                <a:solidFill>
                  <a:schemeClr val="bg1"/>
                </a:solidFill>
                <a:latin typeface="Times New Roman" charset="0"/>
                <a:ea typeface="Microsoft YaHei" charset="-122"/>
                <a:cs typeface="Microsoft YaHei" charset="-122"/>
              </a:defRPr>
            </a:lvl3pPr>
            <a:lvl4pPr defTabSz="828675" eaLnBrk="0" hangingPunct="0">
              <a:defRPr sz="2400" b="1">
                <a:solidFill>
                  <a:schemeClr val="bg1"/>
                </a:solidFill>
                <a:latin typeface="Times New Roman" charset="0"/>
                <a:ea typeface="Microsoft YaHei" charset="-122"/>
                <a:cs typeface="Microsoft YaHei" charset="-122"/>
              </a:defRPr>
            </a:lvl4pPr>
            <a:lvl5pPr defTabSz="828675" eaLnBrk="0" hangingPunct="0">
              <a:defRPr sz="2400" b="1">
                <a:solidFill>
                  <a:schemeClr val="bg1"/>
                </a:solidFill>
                <a:latin typeface="Times New Roman" charset="0"/>
                <a:ea typeface="Microsoft YaHei" charset="-122"/>
                <a:cs typeface="Microsoft YaHei" charset="-122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charset="0"/>
                <a:ea typeface="Microsoft YaHei" charset="-122"/>
                <a:cs typeface="Microsoft YaHei" charset="-122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charset="0"/>
                <a:ea typeface="Microsoft YaHei" charset="-122"/>
                <a:cs typeface="Microsoft YaHei" charset="-122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charset="0"/>
                <a:ea typeface="Microsoft YaHei" charset="-122"/>
                <a:cs typeface="Microsoft YaHei" charset="-122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charset="0"/>
                <a:ea typeface="Microsoft YaHei" charset="-122"/>
                <a:cs typeface="Microsoft YaHei" charset="-122"/>
              </a:defRPr>
            </a:lvl9pPr>
          </a:lstStyle>
          <a:p>
            <a:pPr eaLnBrk="1" hangingPunct="1"/>
            <a:r>
              <a:rPr lang="fr-FR" altLang="fr-FR" sz="1270">
                <a:solidFill>
                  <a:srgbClr val="FF0000"/>
                </a:solidFill>
              </a:rPr>
              <a:t>Mutualiser les ressources , réduire coûts de maintenance </a:t>
            </a:r>
          </a:p>
        </p:txBody>
      </p:sp>
      <p:pic>
        <p:nvPicPr>
          <p:cNvPr id="36876" name="Picture 2" descr="http://www.univ-valenciennes.fr/evenement/sites/www.univ-valenciennes.fr.evenement/files/MSLT2011/logo-cisit-120-54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001" y="3798181"/>
            <a:ext cx="856800" cy="51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475656" y="1662320"/>
            <a:ext cx="6944135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fr-FR" altLang="fr-FR" dirty="0">
                <a:solidFill>
                  <a:srgbClr val="595959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Showroom for </a:t>
            </a:r>
            <a:r>
              <a:rPr lang="fr-FR" altLang="fr-FR" dirty="0" err="1">
                <a:solidFill>
                  <a:srgbClr val="595959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industrial</a:t>
            </a:r>
            <a:r>
              <a:rPr lang="fr-FR" altLang="fr-FR" dirty="0">
                <a:solidFill>
                  <a:srgbClr val="595959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 transfert </a:t>
            </a:r>
            <a:r>
              <a:rPr lang="fr-FR" altLang="fr-FR" dirty="0" err="1">
                <a:solidFill>
                  <a:srgbClr val="595959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with</a:t>
            </a:r>
            <a:r>
              <a:rPr lang="fr-FR" altLang="fr-FR" dirty="0">
                <a:solidFill>
                  <a:srgbClr val="595959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 an </a:t>
            </a:r>
            <a:r>
              <a:rPr lang="fr-FR" altLang="fr-FR" dirty="0" err="1">
                <a:solidFill>
                  <a:srgbClr val="595959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equipped</a:t>
            </a:r>
            <a:r>
              <a:rPr lang="fr-FR" altLang="fr-FR" dirty="0">
                <a:solidFill>
                  <a:srgbClr val="595959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 </a:t>
            </a:r>
            <a:r>
              <a:rPr lang="fr-FR" altLang="fr-FR" dirty="0" err="1">
                <a:solidFill>
                  <a:srgbClr val="595959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vehicle</a:t>
            </a:r>
            <a:r>
              <a:rPr lang="fr-FR" altLang="fr-FR" dirty="0">
                <a:solidFill>
                  <a:srgbClr val="595959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 and parking (</a:t>
            </a:r>
            <a:r>
              <a:rPr lang="fr-FR" altLang="fr-FR" dirty="0" smtClean="0">
                <a:solidFill>
                  <a:srgbClr val="595959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SYFRA)</a:t>
            </a:r>
            <a:endParaRPr lang="fr-FR" altLang="fr-FR" dirty="0">
              <a:solidFill>
                <a:srgbClr val="595959"/>
              </a:solidFill>
              <a:latin typeface="Abadi MT Condensed Light" charset="0"/>
              <a:ea typeface="Abadi MT Condensed Light" charset="0"/>
              <a:cs typeface="Abadi MT Condensed Light" charset="0"/>
            </a:endParaRP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250825" y="260350"/>
            <a:ext cx="8355013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fr-FR" sz="4000" b="1" dirty="0" smtClean="0">
                <a:solidFill>
                  <a:srgbClr val="009999"/>
                </a:solidFill>
                <a:latin typeface="Arial" pitchFamily="34" charset="0"/>
              </a:rPr>
              <a:t>Forces matérielles</a:t>
            </a:r>
            <a:endParaRPr lang="fr-FR" sz="4000" b="1" dirty="0">
              <a:solidFill>
                <a:srgbClr val="009999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185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856984" cy="792088"/>
          </a:xfrm>
        </p:spPr>
        <p:txBody>
          <a:bodyPr/>
          <a:lstStyle/>
          <a:p>
            <a:r>
              <a:rPr lang="fr-FR" sz="3200" dirty="0" smtClean="0"/>
              <a:t>Forces </a:t>
            </a:r>
            <a:r>
              <a:rPr lang="fr-FR" sz="3200" dirty="0"/>
              <a:t>humaines au </a:t>
            </a:r>
            <a:r>
              <a:rPr lang="fr-FR" sz="3200" dirty="0" smtClean="0"/>
              <a:t>29 novembre </a:t>
            </a:r>
            <a:r>
              <a:rPr lang="fr-FR" sz="3200" dirty="0"/>
              <a:t>2017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536" y="1412776"/>
            <a:ext cx="8424936" cy="4464496"/>
          </a:xfrm>
        </p:spPr>
        <p:txBody>
          <a:bodyPr>
            <a:normAutofit/>
          </a:bodyPr>
          <a:lstStyle/>
          <a:p>
            <a:r>
              <a:rPr lang="fr-FR" sz="2800" dirty="0"/>
              <a:t>13 chercheurs dont </a:t>
            </a:r>
            <a:r>
              <a:rPr lang="fr-FR" sz="2800" dirty="0" smtClean="0"/>
              <a:t>5 </a:t>
            </a:r>
            <a:r>
              <a:rPr lang="fr-FR" sz="2800" dirty="0" smtClean="0"/>
              <a:t>HDR</a:t>
            </a:r>
          </a:p>
          <a:p>
            <a:r>
              <a:rPr lang="fr-FR" sz="2800" dirty="0"/>
              <a:t>3 </a:t>
            </a:r>
            <a:r>
              <a:rPr lang="fr-FR" sz="2800" dirty="0" smtClean="0"/>
              <a:t> personnels </a:t>
            </a:r>
            <a:r>
              <a:rPr lang="fr-FR" sz="2800" dirty="0"/>
              <a:t>scientifiques et techniques, </a:t>
            </a:r>
          </a:p>
          <a:p>
            <a:r>
              <a:rPr lang="fr-FR" sz="2800" dirty="0"/>
              <a:t>1 personnel administratif: assistante-secrétaire</a:t>
            </a:r>
          </a:p>
          <a:p>
            <a:r>
              <a:rPr lang="fr-FR" sz="2800" dirty="0" smtClean="0"/>
              <a:t>7 doctorants</a:t>
            </a:r>
          </a:p>
          <a:p>
            <a:r>
              <a:rPr lang="fr-FR" sz="2800" dirty="0" smtClean="0"/>
              <a:t>8 Post-doctorants</a:t>
            </a:r>
          </a:p>
          <a:p>
            <a:r>
              <a:rPr lang="fr-FR" sz="2800" dirty="0" smtClean="0"/>
              <a:t>2 personnels </a:t>
            </a:r>
            <a:r>
              <a:rPr lang="fr-FR" sz="2800" dirty="0" smtClean="0"/>
              <a:t>Ingénieur</a:t>
            </a:r>
            <a:endParaRPr lang="fr-FR" sz="2800" dirty="0" smtClean="0"/>
          </a:p>
          <a:p>
            <a:endParaRPr lang="fr-FR" sz="2800" dirty="0" smtClean="0"/>
          </a:p>
          <a:p>
            <a:r>
              <a:rPr lang="fr-FR" sz="2800" dirty="0" smtClean="0"/>
              <a:t>10 stagiaires M2, </a:t>
            </a:r>
            <a:r>
              <a:rPr lang="fr-FR" sz="2800" dirty="0" smtClean="0"/>
              <a:t>Ingénieur  /la </a:t>
            </a:r>
            <a:r>
              <a:rPr lang="fr-FR" sz="2800" dirty="0" smtClean="0"/>
              <a:t>moitié de l’année</a:t>
            </a:r>
            <a:endParaRPr lang="fr-FR" sz="280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AF4A0-3EA4-4347-BC60-8C1EC8A14E6B}" type="slidenum">
              <a:rPr lang="fr-FR" smtClean="0"/>
              <a:pPr/>
              <a:t>19</a:t>
            </a:fld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-684584" y="4581128"/>
            <a:ext cx="79928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fr-FR" sz="2400" b="1" dirty="0" smtClean="0">
                <a:solidFill>
                  <a:srgbClr val="0056A9"/>
                </a:solidFill>
                <a:latin typeface="Garamond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42173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fr-FR" sz="3600" dirty="0" smtClean="0">
                <a:solidFill>
                  <a:srgbClr val="009999"/>
                </a:solidFill>
              </a:rPr>
              <a:t>Séminaire </a:t>
            </a:r>
            <a:r>
              <a:rPr lang="fr-FR" sz="3600" dirty="0" smtClean="0">
                <a:solidFill>
                  <a:srgbClr val="009999"/>
                </a:solidFill>
              </a:rPr>
              <a:t> de connaissance réciproque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504" y="1484784"/>
            <a:ext cx="8964488" cy="3701008"/>
          </a:xfrm>
          <a:noFill/>
        </p:spPr>
        <p:txBody>
          <a:bodyPr/>
          <a:lstStyle/>
          <a:p>
            <a:r>
              <a:rPr lang="fr-FR" dirty="0"/>
              <a:t>Identité / Thématiques </a:t>
            </a:r>
            <a:endParaRPr lang="fr-FR" dirty="0" smtClean="0"/>
          </a:p>
          <a:p>
            <a:pPr marL="0" indent="0">
              <a:buNone/>
            </a:pPr>
            <a:endParaRPr lang="fr-FR" sz="1000" dirty="0"/>
          </a:p>
          <a:p>
            <a:r>
              <a:rPr lang="fr-FR" dirty="0"/>
              <a:t>Forces humaines/matérielles</a:t>
            </a:r>
          </a:p>
          <a:p>
            <a:r>
              <a:rPr lang="fr-FR" dirty="0"/>
              <a:t>Illustrations </a:t>
            </a:r>
            <a:r>
              <a:rPr lang="fr-FR" dirty="0" smtClean="0"/>
              <a:t>: projets marquants </a:t>
            </a:r>
          </a:p>
          <a:p>
            <a:pPr marL="0" indent="0">
              <a:buNone/>
            </a:pPr>
            <a:endParaRPr lang="fr-FR" sz="1000" dirty="0"/>
          </a:p>
          <a:p>
            <a:pPr marL="0" indent="0">
              <a:buNone/>
            </a:pPr>
            <a:endParaRPr lang="fr-FR" sz="1000" dirty="0"/>
          </a:p>
          <a:p>
            <a:r>
              <a:rPr lang="fr-FR" dirty="0" smtClean="0"/>
              <a:t>Rayonnement </a:t>
            </a:r>
            <a:r>
              <a:rPr lang="fr-FR" dirty="0"/>
              <a:t>académique/socio-</a:t>
            </a:r>
            <a:r>
              <a:rPr lang="fr-FR" dirty="0" smtClean="0"/>
              <a:t>économique</a:t>
            </a:r>
          </a:p>
          <a:p>
            <a:pPr marL="0" indent="0">
              <a:buNone/>
            </a:pPr>
            <a:endParaRPr lang="fr-FR" sz="1000" dirty="0"/>
          </a:p>
          <a:p>
            <a:r>
              <a:rPr lang="fr-FR" dirty="0" smtClean="0"/>
              <a:t>Partenariats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32BA8D-C445-40FD-8A49-59B207923DBD}" type="slidenum">
              <a:rPr lang="fr-FR" smtClean="0"/>
              <a:pPr>
                <a:defRPr/>
              </a:pPr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36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070992"/>
          </a:xfrm>
        </p:spPr>
        <p:txBody>
          <a:bodyPr/>
          <a:lstStyle/>
          <a:p>
            <a:r>
              <a:rPr lang="fr-FR" dirty="0" smtClean="0"/>
              <a:t>Émanation : Spin-Off / PME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-108520" y="1988840"/>
            <a:ext cx="8579296" cy="792088"/>
          </a:xfrm>
        </p:spPr>
        <p:txBody>
          <a:bodyPr/>
          <a:lstStyle/>
          <a:p>
            <a:pPr marL="0" indent="0">
              <a:buNone/>
            </a:pPr>
            <a:r>
              <a:rPr lang="fr-FR" sz="2400" dirty="0" smtClean="0"/>
              <a:t>					Dispositif </a:t>
            </a:r>
            <a:r>
              <a:rPr lang="fr-FR" sz="2400" dirty="0" err="1"/>
              <a:t>Gyroscanfield</a:t>
            </a:r>
            <a:endParaRPr lang="fr-FR" sz="2400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32BA8D-C445-40FD-8A49-59B207923DBD}" type="slidenum">
              <a:rPr lang="fr-FR" smtClean="0"/>
              <a:pPr>
                <a:defRPr/>
              </a:pPr>
              <a:t>20</a:t>
            </a:fld>
            <a:endParaRPr lang="fr-FR"/>
          </a:p>
        </p:txBody>
      </p:sp>
      <p:pic>
        <p:nvPicPr>
          <p:cNvPr id="8" name="Picture 131" descr="b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2780928"/>
            <a:ext cx="3265911" cy="2736304"/>
          </a:xfrm>
          <a:prstGeom prst="rect">
            <a:avLst/>
          </a:prstGeom>
          <a:noFill/>
        </p:spPr>
      </p:pic>
      <p:pic>
        <p:nvPicPr>
          <p:cNvPr id="9" name="Picture 6" descr="s01_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2420888"/>
            <a:ext cx="1944216" cy="3888432"/>
          </a:xfrm>
          <a:prstGeom prst="rect">
            <a:avLst/>
          </a:prstGeom>
          <a:noFill/>
        </p:spPr>
      </p:pic>
      <p:pic>
        <p:nvPicPr>
          <p:cNvPr id="7" name="Picture 2" descr="D:\travail\luxondes\logo\Luxondes_pn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124744"/>
            <a:ext cx="2042255" cy="13681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48745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56356" y="44624"/>
            <a:ext cx="9200356" cy="737724"/>
          </a:xfrm>
        </p:spPr>
        <p:txBody>
          <a:bodyPr/>
          <a:lstStyle/>
          <a:p>
            <a:r>
              <a:rPr lang="fr-FR" sz="3600" dirty="0" smtClean="0"/>
              <a:t>Localisation et communication en tunnel</a:t>
            </a:r>
            <a:endParaRPr lang="fr-FR" sz="360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93BEB1-D561-45DE-BA08-1D94CE41B614}" type="slidenum">
              <a:rPr lang="fr-FR" smtClean="0"/>
              <a:pPr>
                <a:defRPr/>
              </a:pPr>
              <a:t>21</a:t>
            </a:fld>
            <a:endParaRPr lang="fr-FR"/>
          </a:p>
        </p:txBody>
      </p:sp>
      <p:graphicFrame>
        <p:nvGraphicFramePr>
          <p:cNvPr id="6" name="Diagramme 5"/>
          <p:cNvGraphicFramePr/>
          <p:nvPr>
            <p:extLst/>
          </p:nvPr>
        </p:nvGraphicFramePr>
        <p:xfrm>
          <a:off x="179511" y="620688"/>
          <a:ext cx="8940465" cy="52285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Ellipse 6"/>
          <p:cNvSpPr/>
          <p:nvPr/>
        </p:nvSpPr>
        <p:spPr>
          <a:xfrm>
            <a:off x="179512" y="6309320"/>
            <a:ext cx="113953" cy="160298"/>
          </a:xfrm>
          <a:prstGeom prst="ellipse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Ellipse 8"/>
          <p:cNvSpPr/>
          <p:nvPr/>
        </p:nvSpPr>
        <p:spPr>
          <a:xfrm>
            <a:off x="4355976" y="2852936"/>
            <a:ext cx="504056" cy="504056"/>
          </a:xfrm>
          <a:prstGeom prst="ellipse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Ellipse 9"/>
          <p:cNvSpPr/>
          <p:nvPr/>
        </p:nvSpPr>
        <p:spPr>
          <a:xfrm>
            <a:off x="7246018" y="1988840"/>
            <a:ext cx="638350" cy="638350"/>
          </a:xfrm>
          <a:prstGeom prst="ellipse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1" name="Grouper 10"/>
          <p:cNvGrpSpPr/>
          <p:nvPr/>
        </p:nvGrpSpPr>
        <p:grpSpPr>
          <a:xfrm>
            <a:off x="323529" y="5959677"/>
            <a:ext cx="3593962" cy="709683"/>
            <a:chOff x="1219815" y="3921330"/>
            <a:chExt cx="2030121" cy="1863727"/>
          </a:xfrm>
        </p:grpSpPr>
        <p:sp>
          <p:nvSpPr>
            <p:cNvPr id="12" name="Rectangle 11"/>
            <p:cNvSpPr/>
            <p:nvPr/>
          </p:nvSpPr>
          <p:spPr>
            <a:xfrm>
              <a:off x="1219815" y="3921330"/>
              <a:ext cx="2030121" cy="1573779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219815" y="4211278"/>
              <a:ext cx="2030121" cy="157377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0037" tIns="0" rIns="0" bIns="0" numCol="1" spcCol="1270" anchor="t" anchorCtr="0">
              <a:noAutofit/>
            </a:bodyPr>
            <a:lstStyle/>
            <a:p>
              <a:pPr lvl="0" algn="l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3200" kern="1200" dirty="0" smtClean="0">
                  <a:solidFill>
                    <a:srgbClr val="FF0000"/>
                  </a:solidFill>
                </a:rPr>
                <a:t>1982</a:t>
              </a:r>
              <a:endParaRPr lang="fr-FR" sz="3200" kern="12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64184" y="1916832"/>
            <a:ext cx="6492192" cy="4708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251520" y="764704"/>
            <a:ext cx="66664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rgbClr val="FF0000"/>
                </a:solidFill>
              </a:rPr>
              <a:t>IAGO collaboration ALSTOM/IFSTTAR</a:t>
            </a:r>
          </a:p>
          <a:p>
            <a:r>
              <a:rPr lang="fr-FR" sz="2400" dirty="0" smtClean="0">
                <a:solidFill>
                  <a:srgbClr val="FF0000"/>
                </a:solidFill>
              </a:rPr>
              <a:t>Produit ALSTOM (URBALIS CBTC), opérationnel à Singapour, Pékin, Lausanne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61649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Quelques actions de recherche réalisations et projets phares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B329C7-EA0C-478D-8E78-6C7370A60885}" type="slidenum">
              <a:rPr lang="fr-FR" smtClean="0"/>
              <a:pPr>
                <a:defRPr/>
              </a:pPr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706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Une réalisation avec ASF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B329C7-EA0C-478D-8E78-6C7370A60885}" type="slidenum">
              <a:rPr lang="fr-FR" smtClean="0"/>
              <a:pPr>
                <a:defRPr/>
              </a:pPr>
              <a:t>23</a:t>
            </a:fld>
            <a:endParaRPr lang="fr-FR"/>
          </a:p>
        </p:txBody>
      </p:sp>
      <p:pic>
        <p:nvPicPr>
          <p:cNvPr id="4" name="Image 3" descr="Figure 1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2212"/>
            <a:ext cx="9144000" cy="37310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1271662"/>
            <a:ext cx="87849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fr-FR" sz="2800" dirty="0">
                <a:solidFill>
                  <a:srgbClr val="FF0000"/>
                </a:solidFill>
                <a:latin typeface="Arial"/>
                <a:cs typeface="Arial"/>
              </a:rPr>
              <a:t>Système breveté, d’alerte aux usagers d’autoroute d’évitement de sur-</a:t>
            </a:r>
            <a:r>
              <a:rPr lang="fr-FR" sz="2800" dirty="0" smtClean="0">
                <a:solidFill>
                  <a:srgbClr val="FF0000"/>
                </a:solidFill>
                <a:latin typeface="Arial"/>
                <a:cs typeface="Arial"/>
              </a:rPr>
              <a:t>accidents  </a:t>
            </a:r>
            <a:endParaRPr lang="fr-FR" sz="2800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003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rme 13"/>
          <p:cNvSpPr/>
          <p:nvPr/>
        </p:nvSpPr>
        <p:spPr>
          <a:xfrm>
            <a:off x="128603" y="651877"/>
            <a:ext cx="8886793" cy="5554245"/>
          </a:xfrm>
          <a:prstGeom prst="swooshArrow">
            <a:avLst>
              <a:gd name="adj1" fmla="val 25000"/>
              <a:gd name="adj2" fmla="val 25000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46423" y="4507626"/>
            <a:ext cx="3618065" cy="1801694"/>
          </a:xfrm>
        </p:spPr>
        <p:txBody>
          <a:bodyPr>
            <a:noAutofit/>
          </a:bodyPr>
          <a:lstStyle/>
          <a:p>
            <a:r>
              <a:rPr lang="fr-FR" sz="2400" dirty="0"/>
              <a:t>Capteur IP audio/vidéo intelligent</a:t>
            </a:r>
            <a:r>
              <a:rPr lang="fr-FR" sz="2400" dirty="0" smtClean="0">
                <a:solidFill>
                  <a:srgbClr val="00CC99"/>
                </a:solidFill>
              </a:rPr>
              <a:t>.</a:t>
            </a:r>
          </a:p>
          <a:p>
            <a:pPr marL="0" indent="0">
              <a:buNone/>
            </a:pPr>
            <a:endParaRPr lang="fr-FR" sz="300" dirty="0" smtClean="0">
              <a:solidFill>
                <a:srgbClr val="00CC99"/>
              </a:solidFill>
            </a:endParaRPr>
          </a:p>
          <a:p>
            <a:pPr marL="0" indent="0" algn="just">
              <a:buNone/>
            </a:pPr>
            <a:r>
              <a:rPr lang="fr-FR" sz="1800" dirty="0" smtClean="0">
                <a:solidFill>
                  <a:srgbClr val="FF0000"/>
                </a:solidFill>
              </a:rPr>
              <a:t>Fusion multi-capteurs pour le traitement </a:t>
            </a:r>
            <a:r>
              <a:rPr lang="fr-FR" sz="1800" dirty="0">
                <a:solidFill>
                  <a:srgbClr val="FF0000"/>
                </a:solidFill>
              </a:rPr>
              <a:t>adapté des </a:t>
            </a:r>
            <a:r>
              <a:rPr lang="fr-FR" sz="1800" dirty="0" smtClean="0">
                <a:solidFill>
                  <a:srgbClr val="FF0000"/>
                </a:solidFill>
              </a:rPr>
              <a:t>générations d’alarmes.</a:t>
            </a:r>
          </a:p>
          <a:p>
            <a:endParaRPr lang="fr-FR" sz="2400" dirty="0" smtClean="0"/>
          </a:p>
          <a:p>
            <a:endParaRPr lang="fr-FR" sz="2400" dirty="0"/>
          </a:p>
          <a:p>
            <a:endParaRPr lang="fr-FR" sz="2400" dirty="0" smtClean="0"/>
          </a:p>
          <a:p>
            <a:endParaRPr lang="fr-FR" sz="2400" dirty="0"/>
          </a:p>
          <a:p>
            <a:endParaRPr lang="fr-FR" sz="2000" dirty="0" smtClean="0"/>
          </a:p>
        </p:txBody>
      </p:sp>
      <p:pic>
        <p:nvPicPr>
          <p:cNvPr id="9" name="Image 8" descr="logo DéGIV"/>
          <p:cNvPicPr/>
          <p:nvPr/>
        </p:nvPicPr>
        <p:blipFill>
          <a:blip r:embed="rId3" cstate="print"/>
          <a:srcRect t="5882" b="-25490"/>
          <a:stretch>
            <a:fillRect/>
          </a:stretch>
        </p:blipFill>
        <p:spPr bwMode="auto">
          <a:xfrm>
            <a:off x="5745807" y="3673971"/>
            <a:ext cx="2714625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 9" descr="d:\users\T0076989\Mes documents\Espace de travail\Dégiv\SPIE\Article\Découpes\Boitier_éclaté.png"/>
          <p:cNvPicPr/>
          <p:nvPr/>
        </p:nvPicPr>
        <p:blipFill rotWithShape="1">
          <a:blip r:embed="rId4" cstate="print"/>
          <a:srcRect b="5509"/>
          <a:stretch/>
        </p:blipFill>
        <p:spPr bwMode="auto">
          <a:xfrm>
            <a:off x="448005" y="4177706"/>
            <a:ext cx="2016226" cy="1769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6" t="12616" r="20230" b="13683"/>
          <a:stretch/>
        </p:blipFill>
        <p:spPr>
          <a:xfrm>
            <a:off x="3077857" y="5035184"/>
            <a:ext cx="1285812" cy="838574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0" t="65017" r="21766" b="5670"/>
          <a:stretch/>
        </p:blipFill>
        <p:spPr>
          <a:xfrm>
            <a:off x="3000274" y="4215451"/>
            <a:ext cx="1512169" cy="648072"/>
          </a:xfrm>
          <a:prstGeom prst="rect">
            <a:avLst/>
          </a:prstGeom>
        </p:spPr>
      </p:pic>
      <p:pic>
        <p:nvPicPr>
          <p:cNvPr id="11" name="Picture"/>
          <p:cNvPicPr/>
          <p:nvPr/>
        </p:nvPicPr>
        <p:blipFill>
          <a:blip r:embed="rId7"/>
          <a:stretch>
            <a:fillRect/>
          </a:stretch>
        </p:blipFill>
        <p:spPr bwMode="auto">
          <a:xfrm>
            <a:off x="0" y="3501008"/>
            <a:ext cx="5184576" cy="323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2" t="5622" r="7790" b="47842"/>
          <a:stretch/>
        </p:blipFill>
        <p:spPr>
          <a:xfrm>
            <a:off x="107504" y="846138"/>
            <a:ext cx="5014867" cy="2625155"/>
          </a:xfrm>
          <a:prstGeom prst="rect">
            <a:avLst/>
          </a:prstGeo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51520" y="-27384"/>
            <a:ext cx="8892480" cy="1143000"/>
          </a:xfrm>
        </p:spPr>
        <p:txBody>
          <a:bodyPr/>
          <a:lstStyle/>
          <a:p>
            <a:r>
              <a:rPr lang="fr-FR" sz="3600" dirty="0" smtClean="0"/>
              <a:t>SAE- surveillance des rames métro ligne 14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523866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43000"/>
          </a:xfrm>
        </p:spPr>
        <p:txBody>
          <a:bodyPr/>
          <a:lstStyle/>
          <a:p>
            <a:r>
              <a:rPr lang="fr-FR" sz="3600" dirty="0" smtClean="0"/>
              <a:t>Surveillance de l’intérieur du véhicule</a:t>
            </a:r>
            <a:endParaRPr lang="fr-FR" sz="3600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E3390A-6706-4FC8-A51E-EEF5E646793B}" type="slidenum">
              <a:rPr lang="fr-FR" smtClean="0"/>
              <a:pPr>
                <a:defRPr/>
              </a:pPr>
              <a:t>25</a:t>
            </a:fld>
            <a:endParaRPr lang="fr-FR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072160"/>
            <a:ext cx="4464050" cy="280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9" name="Grouper 7"/>
          <p:cNvGrpSpPr>
            <a:grpSpLocks/>
          </p:cNvGrpSpPr>
          <p:nvPr/>
        </p:nvGrpSpPr>
        <p:grpSpPr bwMode="auto">
          <a:xfrm>
            <a:off x="179388" y="2996952"/>
            <a:ext cx="3600450" cy="2952750"/>
            <a:chOff x="6948264" y="2636912"/>
            <a:chExt cx="2088232" cy="1540768"/>
          </a:xfrm>
        </p:grpSpPr>
        <p:pic>
          <p:nvPicPr>
            <p:cNvPr id="10" name="Image 1" descr="malaise.tif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8264" y="2636912"/>
              <a:ext cx="1897428" cy="1540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>
              <a:off x="7740352" y="2636912"/>
              <a:ext cx="1296144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fr-FR" sz="800">
                  <a:solidFill>
                    <a:schemeClr val="bg1"/>
                  </a:solidFill>
                </a:rPr>
                <a:t>source :projet BOSS</a:t>
              </a:r>
            </a:p>
          </p:txBody>
        </p:sp>
      </p:grpSp>
      <p:sp>
        <p:nvSpPr>
          <p:cNvPr id="1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388" y="1412875"/>
            <a:ext cx="8964612" cy="1798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56A9"/>
              </a:buClr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fr-FR" sz="2000" dirty="0"/>
              <a:t>P</a:t>
            </a:r>
            <a:r>
              <a:rPr lang="fr-FR" sz="2000" dirty="0" smtClean="0"/>
              <a:t>erception sonore de l’environnement </a:t>
            </a:r>
            <a:r>
              <a:rPr lang="fr-FR" sz="2000" dirty="0"/>
              <a:t>transport </a:t>
            </a:r>
            <a:r>
              <a:rPr lang="fr-FR" sz="2000" dirty="0" smtClean="0"/>
              <a:t>environnement</a:t>
            </a:r>
          </a:p>
          <a:p>
            <a:pPr marL="739775" lvl="1" indent="-282575">
              <a:buClr>
                <a:srgbClr val="333333"/>
              </a:buClr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fr-FR" b="0" dirty="0" smtClean="0"/>
              <a:t>Modélisation de l’environnement, détection des sons spécifiques</a:t>
            </a:r>
            <a:endParaRPr lang="fr-FR" b="0" dirty="0"/>
          </a:p>
          <a:p>
            <a:pPr marL="739775" lvl="1" indent="-282575">
              <a:buClr>
                <a:srgbClr val="333333"/>
              </a:buClr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fr-FR" b="0" dirty="0" smtClean="0"/>
              <a:t>Analyse et traitement audio, localisation des sources sonores</a:t>
            </a:r>
          </a:p>
          <a:p>
            <a:pPr marL="739775" lvl="1" indent="-282575">
              <a:buClr>
                <a:srgbClr val="333333"/>
              </a:buClr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fr-FR" b="0" i="1" dirty="0" err="1">
                <a:ea typeface="ヒラギノ角ゴ Pro W3" pitchFamily="-84" charset="-128"/>
              </a:rPr>
              <a:t>Re</a:t>
            </a:r>
            <a:r>
              <a:rPr lang="fr-FR" b="0" i="1" dirty="0">
                <a:ea typeface="ヒラギノ角ゴ Pro W3" pitchFamily="-84" charset="-128"/>
              </a:rPr>
              <a:t>-identification </a:t>
            </a:r>
            <a:r>
              <a:rPr lang="fr-FR" b="0" i="1" dirty="0" smtClean="0">
                <a:ea typeface="ヒラギノ角ゴ Pro W3" pitchFamily="-84" charset="-128"/>
              </a:rPr>
              <a:t>anonyme des personnes</a:t>
            </a:r>
            <a:endParaRPr lang="fr-FR" sz="2000" b="0" dirty="0" smtClean="0"/>
          </a:p>
          <a:p>
            <a:pPr marL="339725" indent="-339725"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endParaRPr lang="fr-FR" dirty="0" smtClean="0"/>
          </a:p>
          <a:p>
            <a:pPr marL="339725" indent="-339725"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endParaRPr lang="fr-FR" sz="1500" dirty="0" smtClean="0">
              <a:solidFill>
                <a:srgbClr val="000000"/>
              </a:solidFill>
            </a:endParaRPr>
          </a:p>
          <a:p>
            <a:pPr lvl="2" indent="-227013"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endParaRPr lang="fr-FR" dirty="0" smtClean="0"/>
          </a:p>
          <a:p>
            <a:pPr marL="339725" indent="-339725"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endParaRPr lang="fr-FR" dirty="0" smtClean="0"/>
          </a:p>
        </p:txBody>
      </p:sp>
      <p:sp>
        <p:nvSpPr>
          <p:cNvPr id="14" name="Rectangle 13"/>
          <p:cNvSpPr/>
          <p:nvPr/>
        </p:nvSpPr>
        <p:spPr>
          <a:xfrm>
            <a:off x="179388" y="933797"/>
            <a:ext cx="81365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ea typeface="ヒラギノ角ゴ Pro W3" pitchFamily="-84" charset="-128"/>
              </a:rPr>
              <a:t>Exploitation d’un réseau de caméras et </a:t>
            </a:r>
            <a:r>
              <a:rPr lang="fr-FR" sz="2000" b="1" smtClean="0">
                <a:solidFill>
                  <a:srgbClr val="FF0000"/>
                </a:solidFill>
                <a:latin typeface="Arial" pitchFamily="34" charset="0"/>
                <a:ea typeface="ヒラギノ角ゴ Pro W3" pitchFamily="-84" charset="-128"/>
              </a:rPr>
              <a:t>microphones </a:t>
            </a:r>
            <a:endParaRPr lang="fr-FR" sz="2000" dirty="0">
              <a:solidFill>
                <a:srgbClr val="FF0000"/>
              </a:solidFill>
            </a:endParaRP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179388" y="5877272"/>
            <a:ext cx="896461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Localisation </a:t>
            </a:r>
            <a:r>
              <a:rPr lang="fr-FR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et détection de divers bruits (bombe de peinture tag) </a:t>
            </a:r>
            <a:r>
              <a:rPr lang="fr-FR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et de </a:t>
            </a:r>
            <a:r>
              <a:rPr lang="fr-FR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cris </a:t>
            </a:r>
          </a:p>
          <a:p>
            <a:pPr algn="ctr"/>
            <a:r>
              <a:rPr lang="fr-FR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(BOSS </a:t>
            </a:r>
            <a:r>
              <a:rPr lang="fr-FR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(EU), </a:t>
            </a:r>
            <a:r>
              <a:rPr lang="fr-FR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Surtrain</a:t>
            </a:r>
            <a:r>
              <a:rPr lang="fr-FR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(ANR), </a:t>
            </a:r>
            <a:r>
              <a:rPr lang="fr-FR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DéGIV</a:t>
            </a:r>
            <a:r>
              <a:rPr lang="fr-FR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(FUI)</a:t>
            </a:r>
            <a:endParaRPr lang="fr-FR" sz="2000" dirty="0">
              <a:solidFill>
                <a:srgbClr val="FF0000"/>
              </a:solidFill>
            </a:endParaRPr>
          </a:p>
          <a:p>
            <a:pPr algn="ctr"/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67228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778098"/>
          </a:xfrm>
        </p:spPr>
        <p:txBody>
          <a:bodyPr/>
          <a:lstStyle/>
          <a:p>
            <a:r>
              <a:rPr lang="fr-FR" sz="3200" dirty="0" smtClean="0"/>
              <a:t>Surveillance </a:t>
            </a:r>
            <a:r>
              <a:rPr lang="fr-FR" sz="3200" dirty="0"/>
              <a:t>de l’emprise de </a:t>
            </a:r>
            <a:r>
              <a:rPr lang="fr-FR" sz="3200" dirty="0" smtClean="0"/>
              <a:t>transport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572001" y="845022"/>
            <a:ext cx="4427450" cy="855786"/>
          </a:xfrm>
        </p:spPr>
        <p:txBody>
          <a:bodyPr/>
          <a:lstStyle/>
          <a:p>
            <a:r>
              <a:rPr lang="fr-FR" dirty="0">
                <a:solidFill>
                  <a:srgbClr val="FF0000"/>
                </a:solidFill>
              </a:rPr>
              <a:t>« Vers un passage à </a:t>
            </a:r>
            <a:r>
              <a:rPr lang="fr-FR" dirty="0" smtClean="0">
                <a:solidFill>
                  <a:srgbClr val="FF0000"/>
                </a:solidFill>
              </a:rPr>
              <a:t>niveaux </a:t>
            </a:r>
            <a:r>
              <a:rPr lang="fr-FR" dirty="0">
                <a:solidFill>
                  <a:srgbClr val="FF0000"/>
                </a:solidFill>
              </a:rPr>
              <a:t>(PN) plus sûr »  </a:t>
            </a:r>
            <a:r>
              <a:rPr lang="fr-FR" dirty="0" err="1" smtClean="0">
                <a:solidFill>
                  <a:srgbClr val="FF0000"/>
                </a:solidFill>
              </a:rPr>
              <a:t>PANsafer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988840"/>
            <a:ext cx="4319463" cy="3528392"/>
          </a:xfrm>
        </p:spPr>
        <p:txBody>
          <a:bodyPr/>
          <a:lstStyle/>
          <a:p>
            <a:r>
              <a:rPr lang="fr-FR" sz="2000" dirty="0"/>
              <a:t>Surveillance du PN par système de perception </a:t>
            </a:r>
            <a:r>
              <a:rPr lang="fr-FR" sz="2000" dirty="0" smtClean="0"/>
              <a:t>multi-caméras</a:t>
            </a:r>
          </a:p>
          <a:p>
            <a:pPr marL="0" indent="0">
              <a:buNone/>
            </a:pPr>
            <a:endParaRPr lang="fr-FR" sz="2000" dirty="0"/>
          </a:p>
          <a:p>
            <a:r>
              <a:rPr lang="fr-FR" sz="2000" dirty="0"/>
              <a:t>Identification de situations dangereuses aux passages à </a:t>
            </a:r>
            <a:r>
              <a:rPr lang="fr-FR" sz="2000" dirty="0" smtClean="0"/>
              <a:t>niveaux </a:t>
            </a:r>
            <a:r>
              <a:rPr lang="fr-FR" sz="2000" dirty="0"/>
              <a:t>(PN</a:t>
            </a:r>
            <a:r>
              <a:rPr lang="fr-FR" sz="2000" dirty="0" smtClean="0"/>
              <a:t>)</a:t>
            </a:r>
          </a:p>
          <a:p>
            <a:endParaRPr lang="fr-FR" sz="2000" dirty="0"/>
          </a:p>
          <a:p>
            <a:r>
              <a:rPr lang="fr-FR" sz="2000" dirty="0"/>
              <a:t>Retransmission des informations d’alerte à bord des véhicules à l’approche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E3390A-6706-4FC8-A51E-EEF5E646793B}" type="slidenum">
              <a:rPr lang="fr-FR" smtClean="0"/>
              <a:pPr>
                <a:defRPr/>
              </a:pPr>
              <a:t>26</a:t>
            </a:fld>
            <a:endParaRPr lang="fr-FR"/>
          </a:p>
        </p:txBody>
      </p:sp>
      <p:grpSp>
        <p:nvGrpSpPr>
          <p:cNvPr id="8" name="Grouper 5"/>
          <p:cNvGrpSpPr>
            <a:grpSpLocks/>
          </p:cNvGrpSpPr>
          <p:nvPr/>
        </p:nvGrpSpPr>
        <p:grpSpPr bwMode="auto">
          <a:xfrm>
            <a:off x="144550" y="770730"/>
            <a:ext cx="4211425" cy="3306341"/>
            <a:chOff x="6012160" y="1629668"/>
            <a:chExt cx="2050280" cy="1540768"/>
          </a:xfrm>
        </p:grpSpPr>
        <p:pic>
          <p:nvPicPr>
            <p:cNvPr id="9" name="Image 2" descr="pan.tif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2160" y="1629668"/>
              <a:ext cx="2050280" cy="1540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3"/>
            <p:cNvSpPr>
              <a:spLocks noChangeArrowheads="1"/>
            </p:cNvSpPr>
            <p:nvPr/>
          </p:nvSpPr>
          <p:spPr bwMode="auto">
            <a:xfrm>
              <a:off x="6705277" y="1634119"/>
              <a:ext cx="134426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fr-FR" sz="800">
                  <a:solidFill>
                    <a:schemeClr val="bg1"/>
                  </a:solidFill>
                </a:rPr>
                <a:t>source : projet PANsafer</a:t>
              </a:r>
            </a:p>
          </p:txBody>
        </p:sp>
      </p:grpSp>
      <p:pic>
        <p:nvPicPr>
          <p:cNvPr id="11" name="Picture 16" descr="s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7" y="4094250"/>
            <a:ext cx="4583301" cy="2647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107504" y="4005064"/>
            <a:ext cx="432048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FR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stationnarité anormale d</a:t>
            </a:r>
            <a:r>
              <a:rPr lang="fr-FR" altLang="fr-FR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’</a:t>
            </a:r>
            <a:r>
              <a:rPr lang="fr-FR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un véhicule</a:t>
            </a:r>
            <a:endParaRPr lang="fr-FR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04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Diagramme 19"/>
          <p:cNvGraphicFramePr/>
          <p:nvPr>
            <p:extLst/>
          </p:nvPr>
        </p:nvGraphicFramePr>
        <p:xfrm>
          <a:off x="179511" y="116632"/>
          <a:ext cx="8940465" cy="52285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860033" y="2636912"/>
            <a:ext cx="4176463" cy="3583985"/>
          </a:xfrm>
        </p:spPr>
        <p:txBody>
          <a:bodyPr/>
          <a:lstStyle/>
          <a:p>
            <a:pPr marL="0" indent="0">
              <a:buNone/>
            </a:pPr>
            <a:r>
              <a:rPr lang="fr-FR" sz="2000" dirty="0" smtClean="0">
                <a:solidFill>
                  <a:srgbClr val="FF0000"/>
                </a:solidFill>
              </a:rPr>
              <a:t>Partage du réseau </a:t>
            </a:r>
            <a:r>
              <a:rPr lang="fr-FR" sz="2000" dirty="0">
                <a:solidFill>
                  <a:srgbClr val="FF0000"/>
                </a:solidFill>
              </a:rPr>
              <a:t>public LTE pour des communications sécuritaires (CBTC) et non sécuritaires (CCTV)</a:t>
            </a:r>
          </a:p>
          <a:p>
            <a:endParaRPr lang="fr-FR" sz="2000" dirty="0"/>
          </a:p>
          <a:p>
            <a:r>
              <a:rPr lang="fr-FR" sz="2000" dirty="0" smtClean="0">
                <a:solidFill>
                  <a:srgbClr val="0070C0"/>
                </a:solidFill>
              </a:rPr>
              <a:t>Définition d’une architecture LTE / </a:t>
            </a:r>
            <a:r>
              <a:rPr lang="fr-FR" sz="2000" dirty="0">
                <a:solidFill>
                  <a:srgbClr val="0070C0"/>
                </a:solidFill>
              </a:rPr>
              <a:t>besoins de l’opérateur de </a:t>
            </a:r>
            <a:r>
              <a:rPr lang="fr-FR" sz="2000" dirty="0" smtClean="0">
                <a:solidFill>
                  <a:srgbClr val="0070C0"/>
                </a:solidFill>
              </a:rPr>
              <a:t>transport</a:t>
            </a:r>
            <a:endParaRPr lang="fr-FR" sz="2000" dirty="0">
              <a:solidFill>
                <a:srgbClr val="0070C0"/>
              </a:solidFill>
            </a:endParaRPr>
          </a:p>
          <a:p>
            <a:r>
              <a:rPr lang="fr-FR" sz="2000" dirty="0" smtClean="0">
                <a:solidFill>
                  <a:srgbClr val="0070C0"/>
                </a:solidFill>
              </a:rPr>
              <a:t>Architecture spécifique pour tenir la charge du réseau</a:t>
            </a:r>
            <a:endParaRPr lang="fr-FR" sz="2000" dirty="0">
              <a:solidFill>
                <a:srgbClr val="0070C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E3390A-6706-4FC8-A51E-EEF5E646793B}" type="slidenum">
              <a:rPr lang="fr-FR" smtClean="0"/>
              <a:pPr>
                <a:defRPr/>
              </a:pPr>
              <a:t>27</a:t>
            </a:fld>
            <a:endParaRPr lang="fr-FR"/>
          </a:p>
        </p:txBody>
      </p:sp>
      <p:pic>
        <p:nvPicPr>
          <p:cNvPr id="8" name="Image 2" descr="logo_financeur_1( investissement_avenir)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56376" y="613170"/>
            <a:ext cx="1205160" cy="108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 7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23" y="1700808"/>
            <a:ext cx="4658601" cy="3633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91231" y="6268848"/>
            <a:ext cx="1168400" cy="2413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43419" y="5717354"/>
            <a:ext cx="1282700" cy="4445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486143" y="6143022"/>
            <a:ext cx="792088" cy="404664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502024" y="6161854"/>
            <a:ext cx="971600" cy="390874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632990" y="5709053"/>
            <a:ext cx="579884" cy="41711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515368" y="5610896"/>
            <a:ext cx="520204" cy="500574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303611" y="5717354"/>
            <a:ext cx="792088" cy="31750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699655" y="6137469"/>
            <a:ext cx="792088" cy="342900"/>
          </a:xfrm>
          <a:prstGeom prst="rect">
            <a:avLst/>
          </a:prstGeom>
        </p:spPr>
      </p:pic>
      <p:pic>
        <p:nvPicPr>
          <p:cNvPr id="19" name="Image 18" descr="logo.jp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5809894"/>
            <a:ext cx="2161660" cy="714622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91231" y="44624"/>
            <a:ext cx="7558090" cy="1143000"/>
          </a:xfrm>
        </p:spPr>
        <p:txBody>
          <a:bodyPr/>
          <a:lstStyle/>
          <a:p>
            <a:r>
              <a:rPr lang="fr-FR" sz="3600" dirty="0" smtClean="0"/>
              <a:t>Futures communications sans fil pour les Tramways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206405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" name="Diagramme 60"/>
          <p:cNvGraphicFramePr/>
          <p:nvPr>
            <p:extLst/>
          </p:nvPr>
        </p:nvGraphicFramePr>
        <p:xfrm>
          <a:off x="179511" y="260648"/>
          <a:ext cx="8964489" cy="6264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4F1FA82-DC7F-D54E-97B9-2B3412B74E09}" type="slidenum">
              <a:rPr lang="fr-FR" sz="1200">
                <a:solidFill>
                  <a:schemeClr val="bg1"/>
                </a:solidFill>
                <a:latin typeface="Calibri" charset="0"/>
              </a:rPr>
              <a:pPr eaLnBrk="1" hangingPunct="1"/>
              <a:t>28</a:t>
            </a:fld>
            <a:endParaRPr lang="fr-FR" sz="120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12291" name="Titre 4"/>
          <p:cNvSpPr>
            <a:spLocks noGrp="1"/>
          </p:cNvSpPr>
          <p:nvPr>
            <p:ph type="title"/>
          </p:nvPr>
        </p:nvSpPr>
        <p:spPr>
          <a:xfrm>
            <a:off x="539552" y="1061864"/>
            <a:ext cx="8136904" cy="1143000"/>
          </a:xfrm>
        </p:spPr>
        <p:txBody>
          <a:bodyPr>
            <a:normAutofit fontScale="90000"/>
          </a:bodyPr>
          <a:lstStyle/>
          <a:p>
            <a:r>
              <a:rPr lang="en-GB" sz="3600" dirty="0" smtClean="0">
                <a:latin typeface="Calibri" charset="0"/>
              </a:rPr>
              <a:t>Impact du </a:t>
            </a:r>
            <a:r>
              <a:rPr lang="en-GB" sz="3600" dirty="0" err="1" smtClean="0">
                <a:latin typeface="Calibri" charset="0"/>
              </a:rPr>
              <a:t>brouillage</a:t>
            </a:r>
            <a:r>
              <a:rPr lang="en-GB" sz="3600" dirty="0" smtClean="0">
                <a:latin typeface="Calibri" charset="0"/>
              </a:rPr>
              <a:t> / </a:t>
            </a:r>
            <a:r>
              <a:rPr lang="en-GB" sz="3600" dirty="0" err="1" smtClean="0">
                <a:latin typeface="Calibri" charset="0"/>
              </a:rPr>
              <a:t>détection</a:t>
            </a:r>
            <a:r>
              <a:rPr lang="en-GB" sz="3600" dirty="0" smtClean="0">
                <a:latin typeface="Calibri" charset="0"/>
              </a:rPr>
              <a:t> du </a:t>
            </a:r>
            <a:r>
              <a:rPr lang="en-GB" sz="3600" dirty="0" err="1" smtClean="0">
                <a:latin typeface="Calibri" charset="0"/>
              </a:rPr>
              <a:t>brouillage</a:t>
            </a:r>
            <a:r>
              <a:rPr lang="en-GB" sz="3600" dirty="0" smtClean="0">
                <a:latin typeface="Calibri" charset="0"/>
              </a:rPr>
              <a:t> pour la </a:t>
            </a:r>
            <a:r>
              <a:rPr lang="en-GB" sz="3600" dirty="0" err="1" smtClean="0">
                <a:latin typeface="Calibri" charset="0"/>
              </a:rPr>
              <a:t>résilience</a:t>
            </a:r>
            <a:endParaRPr lang="en-GB" sz="2000" dirty="0">
              <a:latin typeface="Calibri" charset="0"/>
            </a:endParaRPr>
          </a:p>
        </p:txBody>
      </p:sp>
      <p:pic>
        <p:nvPicPr>
          <p:cNvPr id="12292" name="Picture 4" descr="C:\users\malonso\TREND\WEB\trend\images\logo\IFSTTAR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722318"/>
            <a:ext cx="12954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Espace réservé du pied de page 2"/>
          <p:cNvSpPr>
            <a:spLocks noGrp="1"/>
          </p:cNvSpPr>
          <p:nvPr>
            <p:ph type="ftr" sz="quarter" idx="10"/>
          </p:nvPr>
        </p:nvSpPr>
        <p:spPr>
          <a:xfrm>
            <a:off x="323850" y="6427788"/>
            <a:ext cx="8640763" cy="314325"/>
          </a:xfrm>
        </p:spPr>
        <p:txBody>
          <a:bodyPr/>
          <a:lstStyle/>
          <a:p>
            <a:pPr>
              <a:defRPr/>
            </a:pPr>
            <a:r>
              <a:rPr lang="en-US" sz="1200" b="1" dirty="0"/>
              <a:t>19 </a:t>
            </a:r>
            <a:r>
              <a:rPr lang="en-US" sz="1200" b="1" dirty="0" err="1"/>
              <a:t>octobre</a:t>
            </a:r>
            <a:r>
              <a:rPr lang="en-US" sz="1200" b="1" dirty="0"/>
              <a:t> 2015,  IFSTTAR</a:t>
            </a:r>
          </a:p>
        </p:txBody>
      </p:sp>
      <p:sp>
        <p:nvSpPr>
          <p:cNvPr id="11" name="Triangle isocèle 10"/>
          <p:cNvSpPr>
            <a:spLocks noChangeArrowheads="1"/>
          </p:cNvSpPr>
          <p:nvPr/>
        </p:nvSpPr>
        <p:spPr bwMode="auto">
          <a:xfrm>
            <a:off x="539552" y="2975607"/>
            <a:ext cx="234950" cy="896157"/>
          </a:xfrm>
          <a:prstGeom prst="triangle">
            <a:avLst>
              <a:gd name="adj" fmla="val 50000"/>
            </a:avLst>
          </a:prstGeom>
          <a:pattFill prst="openDmnd">
            <a:fgClr>
              <a:schemeClr val="tx1">
                <a:lumMod val="95000"/>
                <a:lumOff val="5000"/>
              </a:schemeClr>
            </a:fgClr>
            <a:bgClr>
              <a:schemeClr val="bg1"/>
            </a:bgClr>
          </a:patt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297" name="ZoneTexte 13"/>
          <p:cNvSpPr txBox="1">
            <a:spLocks noChangeArrowheads="1"/>
          </p:cNvSpPr>
          <p:nvPr/>
        </p:nvSpPr>
        <p:spPr bwMode="auto">
          <a:xfrm>
            <a:off x="172939" y="2200211"/>
            <a:ext cx="27622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rgbClr val="77933C"/>
                </a:solidFill>
                <a:latin typeface="Calibri" charset="0"/>
                <a:ea typeface="ＭＳ Ｐゴシック" charset="0"/>
              </a:defRPr>
            </a:lvl1pPr>
            <a:lvl2pPr>
              <a:defRPr sz="2400">
                <a:solidFill>
                  <a:srgbClr val="4A452A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rgbClr val="65338B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rgbClr val="4A452A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rgbClr val="4A452A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rgbClr val="4A452A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rgbClr val="4A452A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rgbClr val="4A452A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rgbClr val="4A452A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fr-FR" sz="1800" b="0" dirty="0" smtClean="0">
                <a:solidFill>
                  <a:schemeClr val="tx1"/>
                </a:solidFill>
                <a:latin typeface="Arial" charset="0"/>
              </a:rPr>
              <a:t>Réseau de radio sol-train</a:t>
            </a:r>
            <a:endParaRPr lang="fr-FR" sz="1800" b="0" dirty="0">
              <a:solidFill>
                <a:schemeClr val="tx1"/>
              </a:solidFill>
              <a:latin typeface="Arial" charset="0"/>
            </a:endParaRPr>
          </a:p>
        </p:txBody>
      </p:sp>
      <p:grpSp>
        <p:nvGrpSpPr>
          <p:cNvPr id="12299" name="Groupe 19"/>
          <p:cNvGrpSpPr>
            <a:grpSpLocks/>
          </p:cNvGrpSpPr>
          <p:nvPr/>
        </p:nvGrpSpPr>
        <p:grpSpPr bwMode="auto">
          <a:xfrm>
            <a:off x="1071563" y="3591570"/>
            <a:ext cx="6546850" cy="546100"/>
            <a:chOff x="1071349" y="2613546"/>
            <a:chExt cx="6547831" cy="320723"/>
          </a:xfrm>
        </p:grpSpPr>
        <p:cxnSp>
          <p:nvCxnSpPr>
            <p:cNvPr id="17" name="Connecteur droit 16"/>
            <p:cNvCxnSpPr>
              <a:cxnSpLocks noChangeShapeType="1"/>
            </p:cNvCxnSpPr>
            <p:nvPr/>
          </p:nvCxnSpPr>
          <p:spPr bwMode="auto">
            <a:xfrm flipV="1">
              <a:off x="1071349" y="2702118"/>
              <a:ext cx="6547831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" name="Connecteur droit 17"/>
            <p:cNvCxnSpPr>
              <a:cxnSpLocks noChangeShapeType="1"/>
            </p:cNvCxnSpPr>
            <p:nvPr/>
          </p:nvCxnSpPr>
          <p:spPr bwMode="auto">
            <a:xfrm flipV="1">
              <a:off x="1071349" y="2855021"/>
              <a:ext cx="6547831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" name="Connecteur droit 18"/>
            <p:cNvCxnSpPr>
              <a:cxnSpLocks noChangeShapeType="1"/>
            </p:cNvCxnSpPr>
            <p:nvPr/>
          </p:nvCxnSpPr>
          <p:spPr bwMode="auto">
            <a:xfrm flipH="1">
              <a:off x="1136446" y="2613546"/>
              <a:ext cx="4764" cy="320723"/>
            </a:xfrm>
            <a:prstGeom prst="line">
              <a:avLst/>
            </a:prstGeom>
            <a:noFill/>
            <a:ln w="25400">
              <a:solidFill>
                <a:srgbClr val="632523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" name="Connecteur droit 19"/>
            <p:cNvCxnSpPr>
              <a:cxnSpLocks noChangeShapeType="1"/>
            </p:cNvCxnSpPr>
            <p:nvPr/>
          </p:nvCxnSpPr>
          <p:spPr bwMode="auto">
            <a:xfrm flipH="1">
              <a:off x="1590539" y="2613546"/>
              <a:ext cx="4764" cy="320723"/>
            </a:xfrm>
            <a:prstGeom prst="line">
              <a:avLst/>
            </a:prstGeom>
            <a:noFill/>
            <a:ln w="25400">
              <a:solidFill>
                <a:srgbClr val="632523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" name="Connecteur droit 20"/>
            <p:cNvCxnSpPr>
              <a:cxnSpLocks noChangeShapeType="1"/>
            </p:cNvCxnSpPr>
            <p:nvPr/>
          </p:nvCxnSpPr>
          <p:spPr bwMode="auto">
            <a:xfrm flipH="1">
              <a:off x="2044632" y="2613546"/>
              <a:ext cx="4764" cy="320723"/>
            </a:xfrm>
            <a:prstGeom prst="line">
              <a:avLst/>
            </a:prstGeom>
            <a:noFill/>
            <a:ln w="25400">
              <a:solidFill>
                <a:srgbClr val="632523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Connecteur droit 21"/>
            <p:cNvCxnSpPr>
              <a:cxnSpLocks noChangeShapeType="1"/>
            </p:cNvCxnSpPr>
            <p:nvPr/>
          </p:nvCxnSpPr>
          <p:spPr bwMode="auto">
            <a:xfrm flipH="1">
              <a:off x="2498725" y="2613546"/>
              <a:ext cx="6351" cy="320723"/>
            </a:xfrm>
            <a:prstGeom prst="line">
              <a:avLst/>
            </a:prstGeom>
            <a:noFill/>
            <a:ln w="25400">
              <a:solidFill>
                <a:srgbClr val="632523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" name="Connecteur droit 22"/>
            <p:cNvCxnSpPr>
              <a:cxnSpLocks noChangeShapeType="1"/>
            </p:cNvCxnSpPr>
            <p:nvPr/>
          </p:nvCxnSpPr>
          <p:spPr bwMode="auto">
            <a:xfrm flipH="1">
              <a:off x="2954406" y="2613546"/>
              <a:ext cx="4763" cy="320723"/>
            </a:xfrm>
            <a:prstGeom prst="line">
              <a:avLst/>
            </a:prstGeom>
            <a:noFill/>
            <a:ln w="25400">
              <a:solidFill>
                <a:srgbClr val="632523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" name="Connecteur droit 23"/>
            <p:cNvCxnSpPr>
              <a:cxnSpLocks noChangeShapeType="1"/>
            </p:cNvCxnSpPr>
            <p:nvPr/>
          </p:nvCxnSpPr>
          <p:spPr bwMode="auto">
            <a:xfrm flipH="1">
              <a:off x="3408499" y="2613546"/>
              <a:ext cx="4763" cy="320723"/>
            </a:xfrm>
            <a:prstGeom prst="line">
              <a:avLst/>
            </a:prstGeom>
            <a:noFill/>
            <a:ln w="25400">
              <a:solidFill>
                <a:srgbClr val="632523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" name="Connecteur droit 24"/>
            <p:cNvCxnSpPr>
              <a:cxnSpLocks noChangeShapeType="1"/>
            </p:cNvCxnSpPr>
            <p:nvPr/>
          </p:nvCxnSpPr>
          <p:spPr bwMode="auto">
            <a:xfrm flipH="1">
              <a:off x="3862592" y="2613546"/>
              <a:ext cx="6351" cy="320723"/>
            </a:xfrm>
            <a:prstGeom prst="line">
              <a:avLst/>
            </a:prstGeom>
            <a:noFill/>
            <a:ln w="25400">
              <a:solidFill>
                <a:srgbClr val="632523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" name="Connecteur droit 25"/>
            <p:cNvCxnSpPr>
              <a:cxnSpLocks noChangeShapeType="1"/>
            </p:cNvCxnSpPr>
            <p:nvPr/>
          </p:nvCxnSpPr>
          <p:spPr bwMode="auto">
            <a:xfrm flipH="1">
              <a:off x="4318272" y="2613546"/>
              <a:ext cx="4764" cy="320723"/>
            </a:xfrm>
            <a:prstGeom prst="line">
              <a:avLst/>
            </a:prstGeom>
            <a:noFill/>
            <a:ln w="25400">
              <a:solidFill>
                <a:srgbClr val="632523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" name="Connecteur droit 26"/>
            <p:cNvCxnSpPr>
              <a:cxnSpLocks noChangeShapeType="1"/>
            </p:cNvCxnSpPr>
            <p:nvPr/>
          </p:nvCxnSpPr>
          <p:spPr bwMode="auto">
            <a:xfrm flipH="1">
              <a:off x="4772365" y="2613546"/>
              <a:ext cx="4764" cy="320723"/>
            </a:xfrm>
            <a:prstGeom prst="line">
              <a:avLst/>
            </a:prstGeom>
            <a:noFill/>
            <a:ln w="25400">
              <a:solidFill>
                <a:srgbClr val="632523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" name="Connecteur droit 27"/>
            <p:cNvCxnSpPr>
              <a:cxnSpLocks noChangeShapeType="1"/>
            </p:cNvCxnSpPr>
            <p:nvPr/>
          </p:nvCxnSpPr>
          <p:spPr bwMode="auto">
            <a:xfrm flipH="1">
              <a:off x="5226459" y="2613546"/>
              <a:ext cx="6351" cy="320723"/>
            </a:xfrm>
            <a:prstGeom prst="line">
              <a:avLst/>
            </a:prstGeom>
            <a:noFill/>
            <a:ln w="25400">
              <a:solidFill>
                <a:srgbClr val="632523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" name="Connecteur droit 28"/>
            <p:cNvCxnSpPr>
              <a:cxnSpLocks noChangeShapeType="1"/>
            </p:cNvCxnSpPr>
            <p:nvPr/>
          </p:nvCxnSpPr>
          <p:spPr bwMode="auto">
            <a:xfrm flipH="1">
              <a:off x="5682140" y="2613546"/>
              <a:ext cx="4763" cy="320723"/>
            </a:xfrm>
            <a:prstGeom prst="line">
              <a:avLst/>
            </a:prstGeom>
            <a:noFill/>
            <a:ln w="25400">
              <a:solidFill>
                <a:srgbClr val="632523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" name="Connecteur droit 29"/>
            <p:cNvCxnSpPr>
              <a:cxnSpLocks noChangeShapeType="1"/>
            </p:cNvCxnSpPr>
            <p:nvPr/>
          </p:nvCxnSpPr>
          <p:spPr bwMode="auto">
            <a:xfrm flipH="1">
              <a:off x="6136233" y="2613546"/>
              <a:ext cx="4763" cy="320723"/>
            </a:xfrm>
            <a:prstGeom prst="line">
              <a:avLst/>
            </a:prstGeom>
            <a:noFill/>
            <a:ln w="25400">
              <a:solidFill>
                <a:srgbClr val="632523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" name="Connecteur droit 30"/>
            <p:cNvCxnSpPr>
              <a:cxnSpLocks noChangeShapeType="1"/>
            </p:cNvCxnSpPr>
            <p:nvPr/>
          </p:nvCxnSpPr>
          <p:spPr bwMode="auto">
            <a:xfrm flipH="1">
              <a:off x="6590326" y="2613546"/>
              <a:ext cx="6351" cy="320723"/>
            </a:xfrm>
            <a:prstGeom prst="line">
              <a:avLst/>
            </a:prstGeom>
            <a:noFill/>
            <a:ln w="25400">
              <a:solidFill>
                <a:srgbClr val="632523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" name="Connecteur droit 31"/>
            <p:cNvCxnSpPr>
              <a:cxnSpLocks noChangeShapeType="1"/>
            </p:cNvCxnSpPr>
            <p:nvPr/>
          </p:nvCxnSpPr>
          <p:spPr bwMode="auto">
            <a:xfrm flipH="1">
              <a:off x="7046006" y="2613546"/>
              <a:ext cx="4764" cy="320723"/>
            </a:xfrm>
            <a:prstGeom prst="line">
              <a:avLst/>
            </a:prstGeom>
            <a:noFill/>
            <a:ln w="25400">
              <a:solidFill>
                <a:srgbClr val="632523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" name="Connecteur droit 32"/>
            <p:cNvCxnSpPr>
              <a:cxnSpLocks noChangeShapeType="1"/>
            </p:cNvCxnSpPr>
            <p:nvPr/>
          </p:nvCxnSpPr>
          <p:spPr bwMode="auto">
            <a:xfrm flipH="1">
              <a:off x="7500099" y="2613546"/>
              <a:ext cx="4764" cy="320723"/>
            </a:xfrm>
            <a:prstGeom prst="line">
              <a:avLst/>
            </a:prstGeom>
            <a:noFill/>
            <a:ln w="25400">
              <a:solidFill>
                <a:srgbClr val="632523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4" name="Rectangle à coins arrondis 33"/>
          <p:cNvSpPr>
            <a:spLocks noChangeArrowheads="1"/>
          </p:cNvSpPr>
          <p:nvPr/>
        </p:nvSpPr>
        <p:spPr bwMode="auto">
          <a:xfrm>
            <a:off x="2976885" y="3753495"/>
            <a:ext cx="1398977" cy="236538"/>
          </a:xfrm>
          <a:custGeom>
            <a:avLst/>
            <a:gdLst>
              <a:gd name="connsiteX0" fmla="*/ 0 w 1235075"/>
              <a:gd name="connsiteY0" fmla="*/ 39424 h 236538"/>
              <a:gd name="connsiteX1" fmla="*/ 39424 w 1235075"/>
              <a:gd name="connsiteY1" fmla="*/ 0 h 236538"/>
              <a:gd name="connsiteX2" fmla="*/ 1195651 w 1235075"/>
              <a:gd name="connsiteY2" fmla="*/ 0 h 236538"/>
              <a:gd name="connsiteX3" fmla="*/ 1235075 w 1235075"/>
              <a:gd name="connsiteY3" fmla="*/ 39424 h 236538"/>
              <a:gd name="connsiteX4" fmla="*/ 1235075 w 1235075"/>
              <a:gd name="connsiteY4" fmla="*/ 197114 h 236538"/>
              <a:gd name="connsiteX5" fmla="*/ 1195651 w 1235075"/>
              <a:gd name="connsiteY5" fmla="*/ 236538 h 236538"/>
              <a:gd name="connsiteX6" fmla="*/ 39424 w 1235075"/>
              <a:gd name="connsiteY6" fmla="*/ 236538 h 236538"/>
              <a:gd name="connsiteX7" fmla="*/ 0 w 1235075"/>
              <a:gd name="connsiteY7" fmla="*/ 197114 h 236538"/>
              <a:gd name="connsiteX8" fmla="*/ 0 w 1235075"/>
              <a:gd name="connsiteY8" fmla="*/ 39424 h 236538"/>
              <a:gd name="connsiteX0" fmla="*/ 0 w 1398977"/>
              <a:gd name="connsiteY0" fmla="*/ 39424 h 236538"/>
              <a:gd name="connsiteX1" fmla="*/ 39424 w 1398977"/>
              <a:gd name="connsiteY1" fmla="*/ 0 h 236538"/>
              <a:gd name="connsiteX2" fmla="*/ 1195651 w 1398977"/>
              <a:gd name="connsiteY2" fmla="*/ 0 h 236538"/>
              <a:gd name="connsiteX3" fmla="*/ 1235075 w 1398977"/>
              <a:gd name="connsiteY3" fmla="*/ 39424 h 236538"/>
              <a:gd name="connsiteX4" fmla="*/ 1398977 w 1398977"/>
              <a:gd name="connsiteY4" fmla="*/ 153982 h 236538"/>
              <a:gd name="connsiteX5" fmla="*/ 1195651 w 1398977"/>
              <a:gd name="connsiteY5" fmla="*/ 236538 h 236538"/>
              <a:gd name="connsiteX6" fmla="*/ 39424 w 1398977"/>
              <a:gd name="connsiteY6" fmla="*/ 236538 h 236538"/>
              <a:gd name="connsiteX7" fmla="*/ 0 w 1398977"/>
              <a:gd name="connsiteY7" fmla="*/ 197114 h 236538"/>
              <a:gd name="connsiteX8" fmla="*/ 0 w 1398977"/>
              <a:gd name="connsiteY8" fmla="*/ 39424 h 236538"/>
              <a:gd name="connsiteX0" fmla="*/ 0 w 1398977"/>
              <a:gd name="connsiteY0" fmla="*/ 39424 h 236538"/>
              <a:gd name="connsiteX1" fmla="*/ 39424 w 1398977"/>
              <a:gd name="connsiteY1" fmla="*/ 0 h 236538"/>
              <a:gd name="connsiteX2" fmla="*/ 1195651 w 1398977"/>
              <a:gd name="connsiteY2" fmla="*/ 0 h 236538"/>
              <a:gd name="connsiteX3" fmla="*/ 1381724 w 1398977"/>
              <a:gd name="connsiteY3" fmla="*/ 91183 h 236538"/>
              <a:gd name="connsiteX4" fmla="*/ 1398977 w 1398977"/>
              <a:gd name="connsiteY4" fmla="*/ 153982 h 236538"/>
              <a:gd name="connsiteX5" fmla="*/ 1195651 w 1398977"/>
              <a:gd name="connsiteY5" fmla="*/ 236538 h 236538"/>
              <a:gd name="connsiteX6" fmla="*/ 39424 w 1398977"/>
              <a:gd name="connsiteY6" fmla="*/ 236538 h 236538"/>
              <a:gd name="connsiteX7" fmla="*/ 0 w 1398977"/>
              <a:gd name="connsiteY7" fmla="*/ 197114 h 236538"/>
              <a:gd name="connsiteX8" fmla="*/ 0 w 1398977"/>
              <a:gd name="connsiteY8" fmla="*/ 39424 h 236538"/>
              <a:gd name="connsiteX0" fmla="*/ 0 w 1398977"/>
              <a:gd name="connsiteY0" fmla="*/ 39424 h 236538"/>
              <a:gd name="connsiteX1" fmla="*/ 39424 w 1398977"/>
              <a:gd name="connsiteY1" fmla="*/ 0 h 236538"/>
              <a:gd name="connsiteX2" fmla="*/ 1195651 w 1398977"/>
              <a:gd name="connsiteY2" fmla="*/ 0 h 236538"/>
              <a:gd name="connsiteX3" fmla="*/ 1393600 w 1398977"/>
              <a:gd name="connsiteY3" fmla="*/ 108996 h 236538"/>
              <a:gd name="connsiteX4" fmla="*/ 1398977 w 1398977"/>
              <a:gd name="connsiteY4" fmla="*/ 153982 h 236538"/>
              <a:gd name="connsiteX5" fmla="*/ 1195651 w 1398977"/>
              <a:gd name="connsiteY5" fmla="*/ 236538 h 236538"/>
              <a:gd name="connsiteX6" fmla="*/ 39424 w 1398977"/>
              <a:gd name="connsiteY6" fmla="*/ 236538 h 236538"/>
              <a:gd name="connsiteX7" fmla="*/ 0 w 1398977"/>
              <a:gd name="connsiteY7" fmla="*/ 197114 h 236538"/>
              <a:gd name="connsiteX8" fmla="*/ 0 w 1398977"/>
              <a:gd name="connsiteY8" fmla="*/ 39424 h 236538"/>
              <a:gd name="connsiteX0" fmla="*/ 0 w 1398977"/>
              <a:gd name="connsiteY0" fmla="*/ 39424 h 236538"/>
              <a:gd name="connsiteX1" fmla="*/ 39424 w 1398977"/>
              <a:gd name="connsiteY1" fmla="*/ 0 h 236538"/>
              <a:gd name="connsiteX2" fmla="*/ 1195651 w 1398977"/>
              <a:gd name="connsiteY2" fmla="*/ 0 h 236538"/>
              <a:gd name="connsiteX3" fmla="*/ 1393600 w 1398977"/>
              <a:gd name="connsiteY3" fmla="*/ 79308 h 236538"/>
              <a:gd name="connsiteX4" fmla="*/ 1398977 w 1398977"/>
              <a:gd name="connsiteY4" fmla="*/ 153982 h 236538"/>
              <a:gd name="connsiteX5" fmla="*/ 1195651 w 1398977"/>
              <a:gd name="connsiteY5" fmla="*/ 236538 h 236538"/>
              <a:gd name="connsiteX6" fmla="*/ 39424 w 1398977"/>
              <a:gd name="connsiteY6" fmla="*/ 236538 h 236538"/>
              <a:gd name="connsiteX7" fmla="*/ 0 w 1398977"/>
              <a:gd name="connsiteY7" fmla="*/ 197114 h 236538"/>
              <a:gd name="connsiteX8" fmla="*/ 0 w 1398977"/>
              <a:gd name="connsiteY8" fmla="*/ 39424 h 236538"/>
              <a:gd name="connsiteX0" fmla="*/ 0 w 1398977"/>
              <a:gd name="connsiteY0" fmla="*/ 39424 h 236538"/>
              <a:gd name="connsiteX1" fmla="*/ 39424 w 1398977"/>
              <a:gd name="connsiteY1" fmla="*/ 0 h 236538"/>
              <a:gd name="connsiteX2" fmla="*/ 1195651 w 1398977"/>
              <a:gd name="connsiteY2" fmla="*/ 0 h 236538"/>
              <a:gd name="connsiteX3" fmla="*/ 1393600 w 1398977"/>
              <a:gd name="connsiteY3" fmla="*/ 79308 h 236538"/>
              <a:gd name="connsiteX4" fmla="*/ 1398977 w 1398977"/>
              <a:gd name="connsiteY4" fmla="*/ 177733 h 236538"/>
              <a:gd name="connsiteX5" fmla="*/ 1195651 w 1398977"/>
              <a:gd name="connsiteY5" fmla="*/ 236538 h 236538"/>
              <a:gd name="connsiteX6" fmla="*/ 39424 w 1398977"/>
              <a:gd name="connsiteY6" fmla="*/ 236538 h 236538"/>
              <a:gd name="connsiteX7" fmla="*/ 0 w 1398977"/>
              <a:gd name="connsiteY7" fmla="*/ 197114 h 236538"/>
              <a:gd name="connsiteX8" fmla="*/ 0 w 1398977"/>
              <a:gd name="connsiteY8" fmla="*/ 39424 h 236538"/>
              <a:gd name="connsiteX0" fmla="*/ 0 w 1398977"/>
              <a:gd name="connsiteY0" fmla="*/ 39424 h 236538"/>
              <a:gd name="connsiteX1" fmla="*/ 39424 w 1398977"/>
              <a:gd name="connsiteY1" fmla="*/ 0 h 236538"/>
              <a:gd name="connsiteX2" fmla="*/ 1195651 w 1398977"/>
              <a:gd name="connsiteY2" fmla="*/ 0 h 236538"/>
              <a:gd name="connsiteX3" fmla="*/ 1393600 w 1398977"/>
              <a:gd name="connsiteY3" fmla="*/ 61495 h 236538"/>
              <a:gd name="connsiteX4" fmla="*/ 1398977 w 1398977"/>
              <a:gd name="connsiteY4" fmla="*/ 177733 h 236538"/>
              <a:gd name="connsiteX5" fmla="*/ 1195651 w 1398977"/>
              <a:gd name="connsiteY5" fmla="*/ 236538 h 236538"/>
              <a:gd name="connsiteX6" fmla="*/ 39424 w 1398977"/>
              <a:gd name="connsiteY6" fmla="*/ 236538 h 236538"/>
              <a:gd name="connsiteX7" fmla="*/ 0 w 1398977"/>
              <a:gd name="connsiteY7" fmla="*/ 197114 h 236538"/>
              <a:gd name="connsiteX8" fmla="*/ 0 w 1398977"/>
              <a:gd name="connsiteY8" fmla="*/ 39424 h 236538"/>
              <a:gd name="connsiteX0" fmla="*/ 0 w 1398977"/>
              <a:gd name="connsiteY0" fmla="*/ 39424 h 236538"/>
              <a:gd name="connsiteX1" fmla="*/ 39424 w 1398977"/>
              <a:gd name="connsiteY1" fmla="*/ 0 h 236538"/>
              <a:gd name="connsiteX2" fmla="*/ 1195651 w 1398977"/>
              <a:gd name="connsiteY2" fmla="*/ 0 h 236538"/>
              <a:gd name="connsiteX3" fmla="*/ 1393600 w 1398977"/>
              <a:gd name="connsiteY3" fmla="*/ 61495 h 236538"/>
              <a:gd name="connsiteX4" fmla="*/ 1398977 w 1398977"/>
              <a:gd name="connsiteY4" fmla="*/ 159920 h 236538"/>
              <a:gd name="connsiteX5" fmla="*/ 1195651 w 1398977"/>
              <a:gd name="connsiteY5" fmla="*/ 236538 h 236538"/>
              <a:gd name="connsiteX6" fmla="*/ 39424 w 1398977"/>
              <a:gd name="connsiteY6" fmla="*/ 236538 h 236538"/>
              <a:gd name="connsiteX7" fmla="*/ 0 w 1398977"/>
              <a:gd name="connsiteY7" fmla="*/ 197114 h 236538"/>
              <a:gd name="connsiteX8" fmla="*/ 0 w 1398977"/>
              <a:gd name="connsiteY8" fmla="*/ 39424 h 2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98977" h="236538">
                <a:moveTo>
                  <a:pt x="0" y="39424"/>
                </a:moveTo>
                <a:cubicBezTo>
                  <a:pt x="0" y="17651"/>
                  <a:pt x="17651" y="0"/>
                  <a:pt x="39424" y="0"/>
                </a:cubicBezTo>
                <a:lnTo>
                  <a:pt x="1195651" y="0"/>
                </a:lnTo>
                <a:cubicBezTo>
                  <a:pt x="1217424" y="0"/>
                  <a:pt x="1393600" y="39722"/>
                  <a:pt x="1393600" y="61495"/>
                </a:cubicBezTo>
                <a:cubicBezTo>
                  <a:pt x="1393600" y="114058"/>
                  <a:pt x="1398977" y="107357"/>
                  <a:pt x="1398977" y="159920"/>
                </a:cubicBezTo>
                <a:cubicBezTo>
                  <a:pt x="1398977" y="181693"/>
                  <a:pt x="1217424" y="236538"/>
                  <a:pt x="1195651" y="236538"/>
                </a:cubicBezTo>
                <a:lnTo>
                  <a:pt x="39424" y="236538"/>
                </a:lnTo>
                <a:cubicBezTo>
                  <a:pt x="17651" y="236538"/>
                  <a:pt x="0" y="218887"/>
                  <a:pt x="0" y="197114"/>
                </a:cubicBezTo>
                <a:lnTo>
                  <a:pt x="0" y="39424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rgbClr val="FFFF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301" name="ZoneTexte 41"/>
          <p:cNvSpPr txBox="1">
            <a:spLocks noChangeArrowheads="1"/>
          </p:cNvSpPr>
          <p:nvPr/>
        </p:nvSpPr>
        <p:spPr bwMode="auto">
          <a:xfrm>
            <a:off x="2914973" y="3694758"/>
            <a:ext cx="7016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rgbClr val="77933C"/>
                </a:solidFill>
                <a:latin typeface="Calibri" charset="0"/>
                <a:ea typeface="ＭＳ Ｐゴシック" charset="0"/>
              </a:defRPr>
            </a:lvl1pPr>
            <a:lvl2pPr>
              <a:defRPr sz="2400">
                <a:solidFill>
                  <a:srgbClr val="4A452A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rgbClr val="65338B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rgbClr val="4A452A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rgbClr val="4A452A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rgbClr val="4A452A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rgbClr val="4A452A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rgbClr val="4A452A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rgbClr val="4A452A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fr-FR" sz="1600" b="0" i="1" dirty="0">
                <a:solidFill>
                  <a:schemeClr val="bg1"/>
                </a:solidFill>
                <a:latin typeface="Arial" charset="0"/>
              </a:rPr>
              <a:t>Train </a:t>
            </a:r>
          </a:p>
        </p:txBody>
      </p:sp>
      <p:sp>
        <p:nvSpPr>
          <p:cNvPr id="36" name="Triangle isocèle 35"/>
          <p:cNvSpPr/>
          <p:nvPr/>
        </p:nvSpPr>
        <p:spPr>
          <a:xfrm>
            <a:off x="3537471" y="3623319"/>
            <a:ext cx="98425" cy="106363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7" name="Forme libre 36"/>
          <p:cNvSpPr/>
          <p:nvPr/>
        </p:nvSpPr>
        <p:spPr>
          <a:xfrm rot="21274919">
            <a:off x="1138954" y="2910216"/>
            <a:ext cx="2142264" cy="728887"/>
          </a:xfrm>
          <a:custGeom>
            <a:avLst/>
            <a:gdLst>
              <a:gd name="connsiteX0" fmla="*/ 0 w 642348"/>
              <a:gd name="connsiteY0" fmla="*/ 108563 h 456186"/>
              <a:gd name="connsiteX1" fmla="*/ 52900 w 642348"/>
              <a:gd name="connsiteY1" fmla="*/ 70778 h 456186"/>
              <a:gd name="connsiteX2" fmla="*/ 272053 w 642348"/>
              <a:gd name="connsiteY2" fmla="*/ 10322 h 456186"/>
              <a:gd name="connsiteX3" fmla="*/ 204040 w 642348"/>
              <a:gd name="connsiteY3" fmla="*/ 305046 h 456186"/>
              <a:gd name="connsiteX4" fmla="*/ 408080 w 642348"/>
              <a:gd name="connsiteY4" fmla="*/ 229476 h 456186"/>
              <a:gd name="connsiteX5" fmla="*/ 423194 w 642348"/>
              <a:gd name="connsiteY5" fmla="*/ 335274 h 456186"/>
              <a:gd name="connsiteX6" fmla="*/ 559220 w 642348"/>
              <a:gd name="connsiteY6" fmla="*/ 350388 h 456186"/>
              <a:gd name="connsiteX7" fmla="*/ 642348 w 642348"/>
              <a:gd name="connsiteY7" fmla="*/ 456186 h 456186"/>
              <a:gd name="connsiteX0" fmla="*/ 0 w 589448"/>
              <a:gd name="connsiteY0" fmla="*/ 70778 h 456186"/>
              <a:gd name="connsiteX1" fmla="*/ 219153 w 589448"/>
              <a:gd name="connsiteY1" fmla="*/ 10322 h 456186"/>
              <a:gd name="connsiteX2" fmla="*/ 151140 w 589448"/>
              <a:gd name="connsiteY2" fmla="*/ 305046 h 456186"/>
              <a:gd name="connsiteX3" fmla="*/ 355180 w 589448"/>
              <a:gd name="connsiteY3" fmla="*/ 229476 h 456186"/>
              <a:gd name="connsiteX4" fmla="*/ 370294 w 589448"/>
              <a:gd name="connsiteY4" fmla="*/ 335274 h 456186"/>
              <a:gd name="connsiteX5" fmla="*/ 506320 w 589448"/>
              <a:gd name="connsiteY5" fmla="*/ 350388 h 456186"/>
              <a:gd name="connsiteX6" fmla="*/ 589448 w 589448"/>
              <a:gd name="connsiteY6" fmla="*/ 456186 h 456186"/>
              <a:gd name="connsiteX0" fmla="*/ 0 w 771267"/>
              <a:gd name="connsiteY0" fmla="*/ 103871 h 451739"/>
              <a:gd name="connsiteX1" fmla="*/ 400972 w 771267"/>
              <a:gd name="connsiteY1" fmla="*/ 5875 h 451739"/>
              <a:gd name="connsiteX2" fmla="*/ 332959 w 771267"/>
              <a:gd name="connsiteY2" fmla="*/ 300599 h 451739"/>
              <a:gd name="connsiteX3" fmla="*/ 536999 w 771267"/>
              <a:gd name="connsiteY3" fmla="*/ 225029 h 451739"/>
              <a:gd name="connsiteX4" fmla="*/ 552113 w 771267"/>
              <a:gd name="connsiteY4" fmla="*/ 330827 h 451739"/>
              <a:gd name="connsiteX5" fmla="*/ 688139 w 771267"/>
              <a:gd name="connsiteY5" fmla="*/ 345941 h 451739"/>
              <a:gd name="connsiteX6" fmla="*/ 771267 w 771267"/>
              <a:gd name="connsiteY6" fmla="*/ 451739 h 451739"/>
              <a:gd name="connsiteX0" fmla="*/ 0 w 771267"/>
              <a:gd name="connsiteY0" fmla="*/ 102931 h 450799"/>
              <a:gd name="connsiteX1" fmla="*/ 400972 w 771267"/>
              <a:gd name="connsiteY1" fmla="*/ 4935 h 450799"/>
              <a:gd name="connsiteX2" fmla="*/ 283716 w 771267"/>
              <a:gd name="connsiteY2" fmla="*/ 279445 h 450799"/>
              <a:gd name="connsiteX3" fmla="*/ 536999 w 771267"/>
              <a:gd name="connsiteY3" fmla="*/ 224089 h 450799"/>
              <a:gd name="connsiteX4" fmla="*/ 552113 w 771267"/>
              <a:gd name="connsiteY4" fmla="*/ 329887 h 450799"/>
              <a:gd name="connsiteX5" fmla="*/ 688139 w 771267"/>
              <a:gd name="connsiteY5" fmla="*/ 345001 h 450799"/>
              <a:gd name="connsiteX6" fmla="*/ 771267 w 771267"/>
              <a:gd name="connsiteY6" fmla="*/ 450799 h 450799"/>
              <a:gd name="connsiteX0" fmla="*/ 0 w 771267"/>
              <a:gd name="connsiteY0" fmla="*/ 16893 h 364761"/>
              <a:gd name="connsiteX1" fmla="*/ 296973 w 771267"/>
              <a:gd name="connsiteY1" fmla="*/ 17931 h 364761"/>
              <a:gd name="connsiteX2" fmla="*/ 283716 w 771267"/>
              <a:gd name="connsiteY2" fmla="*/ 193407 h 364761"/>
              <a:gd name="connsiteX3" fmla="*/ 536999 w 771267"/>
              <a:gd name="connsiteY3" fmla="*/ 138051 h 364761"/>
              <a:gd name="connsiteX4" fmla="*/ 552113 w 771267"/>
              <a:gd name="connsiteY4" fmla="*/ 243849 h 364761"/>
              <a:gd name="connsiteX5" fmla="*/ 688139 w 771267"/>
              <a:gd name="connsiteY5" fmla="*/ 258963 h 364761"/>
              <a:gd name="connsiteX6" fmla="*/ 771267 w 771267"/>
              <a:gd name="connsiteY6" fmla="*/ 364761 h 364761"/>
              <a:gd name="connsiteX0" fmla="*/ 0 w 771267"/>
              <a:gd name="connsiteY0" fmla="*/ 16893 h 364761"/>
              <a:gd name="connsiteX1" fmla="*/ 296973 w 771267"/>
              <a:gd name="connsiteY1" fmla="*/ 17931 h 364761"/>
              <a:gd name="connsiteX2" fmla="*/ 283716 w 771267"/>
              <a:gd name="connsiteY2" fmla="*/ 193407 h 364761"/>
              <a:gd name="connsiteX3" fmla="*/ 489399 w 771267"/>
              <a:gd name="connsiteY3" fmla="*/ 169553 h 364761"/>
              <a:gd name="connsiteX4" fmla="*/ 552113 w 771267"/>
              <a:gd name="connsiteY4" fmla="*/ 243849 h 364761"/>
              <a:gd name="connsiteX5" fmla="*/ 688139 w 771267"/>
              <a:gd name="connsiteY5" fmla="*/ 258963 h 364761"/>
              <a:gd name="connsiteX6" fmla="*/ 771267 w 771267"/>
              <a:gd name="connsiteY6" fmla="*/ 364761 h 364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1267" h="364761">
                <a:moveTo>
                  <a:pt x="0" y="16893"/>
                </a:moveTo>
                <a:cubicBezTo>
                  <a:pt x="45342" y="519"/>
                  <a:pt x="249687" y="-11488"/>
                  <a:pt x="296973" y="17931"/>
                </a:cubicBezTo>
                <a:cubicBezTo>
                  <a:pt x="344259" y="47350"/>
                  <a:pt x="251645" y="168137"/>
                  <a:pt x="283716" y="193407"/>
                </a:cubicBezTo>
                <a:cubicBezTo>
                  <a:pt x="315787" y="218677"/>
                  <a:pt x="444666" y="161146"/>
                  <a:pt x="489399" y="169553"/>
                </a:cubicBezTo>
                <a:cubicBezTo>
                  <a:pt x="534132" y="177960"/>
                  <a:pt x="518990" y="228947"/>
                  <a:pt x="552113" y="243849"/>
                </a:cubicBezTo>
                <a:cubicBezTo>
                  <a:pt x="585236" y="258751"/>
                  <a:pt x="651613" y="238811"/>
                  <a:pt x="688139" y="258963"/>
                </a:cubicBezTo>
                <a:cubicBezTo>
                  <a:pt x="724665" y="279115"/>
                  <a:pt x="747966" y="321938"/>
                  <a:pt x="771267" y="364761"/>
                </a:cubicBezTo>
              </a:path>
            </a:pathLst>
          </a:custGeom>
          <a:noFill/>
          <a:ln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8" name="Forme libre 37"/>
          <p:cNvSpPr/>
          <p:nvPr/>
        </p:nvSpPr>
        <p:spPr>
          <a:xfrm flipH="1" flipV="1">
            <a:off x="1419225" y="2722755"/>
            <a:ext cx="2288678" cy="839537"/>
          </a:xfrm>
          <a:custGeom>
            <a:avLst/>
            <a:gdLst>
              <a:gd name="connsiteX0" fmla="*/ 0 w 642348"/>
              <a:gd name="connsiteY0" fmla="*/ 108563 h 456186"/>
              <a:gd name="connsiteX1" fmla="*/ 52900 w 642348"/>
              <a:gd name="connsiteY1" fmla="*/ 70778 h 456186"/>
              <a:gd name="connsiteX2" fmla="*/ 272053 w 642348"/>
              <a:gd name="connsiteY2" fmla="*/ 10322 h 456186"/>
              <a:gd name="connsiteX3" fmla="*/ 204040 w 642348"/>
              <a:gd name="connsiteY3" fmla="*/ 305046 h 456186"/>
              <a:gd name="connsiteX4" fmla="*/ 408080 w 642348"/>
              <a:gd name="connsiteY4" fmla="*/ 229476 h 456186"/>
              <a:gd name="connsiteX5" fmla="*/ 423194 w 642348"/>
              <a:gd name="connsiteY5" fmla="*/ 335274 h 456186"/>
              <a:gd name="connsiteX6" fmla="*/ 559220 w 642348"/>
              <a:gd name="connsiteY6" fmla="*/ 350388 h 456186"/>
              <a:gd name="connsiteX7" fmla="*/ 642348 w 642348"/>
              <a:gd name="connsiteY7" fmla="*/ 456186 h 456186"/>
              <a:gd name="connsiteX0" fmla="*/ 0 w 589448"/>
              <a:gd name="connsiteY0" fmla="*/ 70778 h 456186"/>
              <a:gd name="connsiteX1" fmla="*/ 219153 w 589448"/>
              <a:gd name="connsiteY1" fmla="*/ 10322 h 456186"/>
              <a:gd name="connsiteX2" fmla="*/ 151140 w 589448"/>
              <a:gd name="connsiteY2" fmla="*/ 305046 h 456186"/>
              <a:gd name="connsiteX3" fmla="*/ 355180 w 589448"/>
              <a:gd name="connsiteY3" fmla="*/ 229476 h 456186"/>
              <a:gd name="connsiteX4" fmla="*/ 370294 w 589448"/>
              <a:gd name="connsiteY4" fmla="*/ 335274 h 456186"/>
              <a:gd name="connsiteX5" fmla="*/ 506320 w 589448"/>
              <a:gd name="connsiteY5" fmla="*/ 350388 h 456186"/>
              <a:gd name="connsiteX6" fmla="*/ 589448 w 589448"/>
              <a:gd name="connsiteY6" fmla="*/ 456186 h 456186"/>
              <a:gd name="connsiteX0" fmla="*/ 0 w 699452"/>
              <a:gd name="connsiteY0" fmla="*/ 66209 h 457055"/>
              <a:gd name="connsiteX1" fmla="*/ 329157 w 699452"/>
              <a:gd name="connsiteY1" fmla="*/ 11191 h 457055"/>
              <a:gd name="connsiteX2" fmla="*/ 261144 w 699452"/>
              <a:gd name="connsiteY2" fmla="*/ 305915 h 457055"/>
              <a:gd name="connsiteX3" fmla="*/ 465184 w 699452"/>
              <a:gd name="connsiteY3" fmla="*/ 230345 h 457055"/>
              <a:gd name="connsiteX4" fmla="*/ 480298 w 699452"/>
              <a:gd name="connsiteY4" fmla="*/ 336143 h 457055"/>
              <a:gd name="connsiteX5" fmla="*/ 616324 w 699452"/>
              <a:gd name="connsiteY5" fmla="*/ 351257 h 457055"/>
              <a:gd name="connsiteX6" fmla="*/ 699452 w 699452"/>
              <a:gd name="connsiteY6" fmla="*/ 457055 h 457055"/>
              <a:gd name="connsiteX0" fmla="*/ 0 w 699452"/>
              <a:gd name="connsiteY0" fmla="*/ 62135 h 452981"/>
              <a:gd name="connsiteX1" fmla="*/ 329157 w 699452"/>
              <a:gd name="connsiteY1" fmla="*/ 7117 h 452981"/>
              <a:gd name="connsiteX2" fmla="*/ 259349 w 699452"/>
              <a:gd name="connsiteY2" fmla="*/ 235753 h 452981"/>
              <a:gd name="connsiteX3" fmla="*/ 465184 w 699452"/>
              <a:gd name="connsiteY3" fmla="*/ 226271 h 452981"/>
              <a:gd name="connsiteX4" fmla="*/ 480298 w 699452"/>
              <a:gd name="connsiteY4" fmla="*/ 332069 h 452981"/>
              <a:gd name="connsiteX5" fmla="*/ 616324 w 699452"/>
              <a:gd name="connsiteY5" fmla="*/ 347183 h 452981"/>
              <a:gd name="connsiteX6" fmla="*/ 699452 w 699452"/>
              <a:gd name="connsiteY6" fmla="*/ 452981 h 452981"/>
              <a:gd name="connsiteX0" fmla="*/ 0 w 649643"/>
              <a:gd name="connsiteY0" fmla="*/ 1451 h 624779"/>
              <a:gd name="connsiteX1" fmla="*/ 279348 w 649643"/>
              <a:gd name="connsiteY1" fmla="*/ 178915 h 624779"/>
              <a:gd name="connsiteX2" fmla="*/ 209540 w 649643"/>
              <a:gd name="connsiteY2" fmla="*/ 407551 h 624779"/>
              <a:gd name="connsiteX3" fmla="*/ 415375 w 649643"/>
              <a:gd name="connsiteY3" fmla="*/ 398069 h 624779"/>
              <a:gd name="connsiteX4" fmla="*/ 430489 w 649643"/>
              <a:gd name="connsiteY4" fmla="*/ 503867 h 624779"/>
              <a:gd name="connsiteX5" fmla="*/ 566515 w 649643"/>
              <a:gd name="connsiteY5" fmla="*/ 518981 h 624779"/>
              <a:gd name="connsiteX6" fmla="*/ 649643 w 649643"/>
              <a:gd name="connsiteY6" fmla="*/ 624779 h 624779"/>
              <a:gd name="connsiteX0" fmla="*/ 81592 w 731235"/>
              <a:gd name="connsiteY0" fmla="*/ 0 h 623328"/>
              <a:gd name="connsiteX1" fmla="*/ 9074 w 731235"/>
              <a:gd name="connsiteY1" fmla="*/ 257613 h 623328"/>
              <a:gd name="connsiteX2" fmla="*/ 360940 w 731235"/>
              <a:gd name="connsiteY2" fmla="*/ 177464 h 623328"/>
              <a:gd name="connsiteX3" fmla="*/ 291132 w 731235"/>
              <a:gd name="connsiteY3" fmla="*/ 406100 h 623328"/>
              <a:gd name="connsiteX4" fmla="*/ 496967 w 731235"/>
              <a:gd name="connsiteY4" fmla="*/ 396618 h 623328"/>
              <a:gd name="connsiteX5" fmla="*/ 512081 w 731235"/>
              <a:gd name="connsiteY5" fmla="*/ 502416 h 623328"/>
              <a:gd name="connsiteX6" fmla="*/ 648107 w 731235"/>
              <a:gd name="connsiteY6" fmla="*/ 517530 h 623328"/>
              <a:gd name="connsiteX7" fmla="*/ 731235 w 731235"/>
              <a:gd name="connsiteY7" fmla="*/ 623328 h 623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1235" h="623328">
                <a:moveTo>
                  <a:pt x="81592" y="0"/>
                </a:moveTo>
                <a:cubicBezTo>
                  <a:pt x="111768" y="12873"/>
                  <a:pt x="-37484" y="228036"/>
                  <a:pt x="9074" y="257613"/>
                </a:cubicBezTo>
                <a:cubicBezTo>
                  <a:pt x="55632" y="287190"/>
                  <a:pt x="313930" y="152716"/>
                  <a:pt x="360940" y="177464"/>
                </a:cubicBezTo>
                <a:cubicBezTo>
                  <a:pt x="407950" y="202212"/>
                  <a:pt x="268461" y="369574"/>
                  <a:pt x="291132" y="406100"/>
                </a:cubicBezTo>
                <a:cubicBezTo>
                  <a:pt x="313803" y="442626"/>
                  <a:pt x="460142" y="380565"/>
                  <a:pt x="496967" y="396618"/>
                </a:cubicBezTo>
                <a:cubicBezTo>
                  <a:pt x="533792" y="412671"/>
                  <a:pt x="486891" y="482264"/>
                  <a:pt x="512081" y="502416"/>
                </a:cubicBezTo>
                <a:cubicBezTo>
                  <a:pt x="537271" y="522568"/>
                  <a:pt x="611581" y="497378"/>
                  <a:pt x="648107" y="517530"/>
                </a:cubicBezTo>
                <a:cubicBezTo>
                  <a:pt x="684633" y="537682"/>
                  <a:pt x="707934" y="580505"/>
                  <a:pt x="731235" y="623328"/>
                </a:cubicBezTo>
              </a:path>
            </a:pathLst>
          </a:custGeom>
          <a:noFill/>
          <a:ln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" name="ZoneTexte 4"/>
          <p:cNvSpPr txBox="1">
            <a:spLocks noChangeArrowheads="1"/>
          </p:cNvSpPr>
          <p:nvPr/>
        </p:nvSpPr>
        <p:spPr bwMode="auto">
          <a:xfrm>
            <a:off x="919527" y="3239019"/>
            <a:ext cx="16722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rgbClr val="77933C"/>
                </a:solidFill>
                <a:latin typeface="Calibri" charset="0"/>
                <a:ea typeface="ＭＳ Ｐゴシック" charset="0"/>
              </a:defRPr>
            </a:lvl1pPr>
            <a:lvl2pPr>
              <a:defRPr sz="2400">
                <a:solidFill>
                  <a:srgbClr val="4A452A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rgbClr val="65338B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rgbClr val="4A452A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rgbClr val="4A452A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rgbClr val="4A452A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rgbClr val="4A452A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rgbClr val="4A452A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rgbClr val="4A452A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fr-FR" sz="1800" b="0" dirty="0" smtClean="0">
                <a:solidFill>
                  <a:srgbClr val="008000"/>
                </a:solidFill>
                <a:latin typeface="Arial" charset="0"/>
              </a:rPr>
              <a:t>Radio sol-train</a:t>
            </a:r>
            <a:endParaRPr lang="fr-FR" sz="1800" b="0" dirty="0">
              <a:solidFill>
                <a:srgbClr val="008000"/>
              </a:solidFill>
              <a:latin typeface="Arial" charset="0"/>
            </a:endParaRPr>
          </a:p>
        </p:txBody>
      </p:sp>
      <p:sp>
        <p:nvSpPr>
          <p:cNvPr id="63" name="Titre 1"/>
          <p:cNvSpPr txBox="1">
            <a:spLocks/>
          </p:cNvSpPr>
          <p:nvPr/>
        </p:nvSpPr>
        <p:spPr bwMode="auto">
          <a:xfrm>
            <a:off x="1636340" y="-1638"/>
            <a:ext cx="7544172" cy="1198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00A6A4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A6A4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A6A4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A6A4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A6A4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A6A4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A6A4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A6A4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A6A4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fr-FR" dirty="0" smtClean="0"/>
              <a:t>Perturbations EM:</a:t>
            </a:r>
          </a:p>
          <a:p>
            <a:r>
              <a:rPr lang="fr-FR" dirty="0" smtClean="0"/>
              <a:t>Solutions de protection des systèmes</a:t>
            </a:r>
            <a:endParaRPr lang="fr-F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85" y="4163690"/>
            <a:ext cx="1887346" cy="12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7" r="6203"/>
          <a:stretch/>
        </p:blipFill>
        <p:spPr bwMode="auto">
          <a:xfrm>
            <a:off x="4477502" y="4163691"/>
            <a:ext cx="1862883" cy="125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181815" y="5085136"/>
            <a:ext cx="1996059" cy="338554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fr-FR" sz="1600" dirty="0" smtClean="0"/>
              <a:t>Environnement sain</a:t>
            </a:r>
            <a:endParaRPr lang="fr-FR" sz="1600" dirty="0"/>
          </a:p>
        </p:txBody>
      </p:sp>
      <p:sp>
        <p:nvSpPr>
          <p:cNvPr id="65" name="ZoneTexte 64"/>
          <p:cNvSpPr txBox="1"/>
          <p:nvPr/>
        </p:nvSpPr>
        <p:spPr>
          <a:xfrm>
            <a:off x="4236425" y="5077369"/>
            <a:ext cx="2279791" cy="338554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sz="1600" dirty="0" smtClean="0"/>
              <a:t>Environnement brouillé</a:t>
            </a:r>
            <a:endParaRPr lang="fr-FR" sz="1600" dirty="0"/>
          </a:p>
        </p:txBody>
      </p:sp>
      <p:sp>
        <p:nvSpPr>
          <p:cNvPr id="6" name="ZoneTexte 5"/>
          <p:cNvSpPr txBox="1"/>
          <p:nvPr/>
        </p:nvSpPr>
        <p:spPr>
          <a:xfrm>
            <a:off x="365646" y="5509329"/>
            <a:ext cx="1872208" cy="92333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Surveillance d’environnement EM</a:t>
            </a:r>
            <a:endParaRPr lang="fr-FR" dirty="0"/>
          </a:p>
        </p:txBody>
      </p:sp>
      <p:sp>
        <p:nvSpPr>
          <p:cNvPr id="7" name="Flèche droite 6"/>
          <p:cNvSpPr/>
          <p:nvPr/>
        </p:nvSpPr>
        <p:spPr>
          <a:xfrm>
            <a:off x="2411760" y="5722318"/>
            <a:ext cx="360040" cy="2079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ZoneTexte 65"/>
          <p:cNvSpPr txBox="1"/>
          <p:nvPr/>
        </p:nvSpPr>
        <p:spPr>
          <a:xfrm>
            <a:off x="2963820" y="5511192"/>
            <a:ext cx="1872208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Détection de brouillage</a:t>
            </a:r>
            <a:endParaRPr lang="fr-FR" dirty="0"/>
          </a:p>
        </p:txBody>
      </p:sp>
      <p:sp>
        <p:nvSpPr>
          <p:cNvPr id="67" name="Flèche droite 66"/>
          <p:cNvSpPr/>
          <p:nvPr/>
        </p:nvSpPr>
        <p:spPr>
          <a:xfrm>
            <a:off x="4937891" y="5704721"/>
            <a:ext cx="360040" cy="2079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ZoneTexte 67"/>
          <p:cNvSpPr txBox="1"/>
          <p:nvPr/>
        </p:nvSpPr>
        <p:spPr>
          <a:xfrm>
            <a:off x="5390604" y="5514918"/>
            <a:ext cx="2853284" cy="92333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Aide à la reconfiguration de la radio pour sa résilience</a:t>
            </a:r>
            <a:endParaRPr lang="fr-FR" dirty="0"/>
          </a:p>
        </p:txBody>
      </p:sp>
      <p:grpSp>
        <p:nvGrpSpPr>
          <p:cNvPr id="9" name="Groupe 8"/>
          <p:cNvGrpSpPr/>
          <p:nvPr/>
        </p:nvGrpSpPr>
        <p:grpSpPr>
          <a:xfrm>
            <a:off x="551784" y="2584180"/>
            <a:ext cx="557544" cy="673741"/>
            <a:chOff x="352377" y="3851473"/>
            <a:chExt cx="557544" cy="673741"/>
          </a:xfrm>
        </p:grpSpPr>
        <p:sp>
          <p:nvSpPr>
            <p:cNvPr id="8" name="Arc 7"/>
            <p:cNvSpPr/>
            <p:nvPr/>
          </p:nvSpPr>
          <p:spPr>
            <a:xfrm>
              <a:off x="392249" y="4042603"/>
              <a:ext cx="294605" cy="303007"/>
            </a:xfrm>
            <a:prstGeom prst="arc">
              <a:avLst>
                <a:gd name="adj1" fmla="val 16200000"/>
                <a:gd name="adj2" fmla="val 5388162"/>
              </a:avLst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9" name="Arc 68"/>
            <p:cNvSpPr/>
            <p:nvPr/>
          </p:nvSpPr>
          <p:spPr>
            <a:xfrm>
              <a:off x="361619" y="3940117"/>
              <a:ext cx="426951" cy="507977"/>
            </a:xfrm>
            <a:prstGeom prst="arc">
              <a:avLst>
                <a:gd name="adj1" fmla="val 16200000"/>
                <a:gd name="adj2" fmla="val 5388162"/>
              </a:avLst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0" name="Arc 69"/>
            <p:cNvSpPr/>
            <p:nvPr/>
          </p:nvSpPr>
          <p:spPr>
            <a:xfrm>
              <a:off x="352377" y="3851473"/>
              <a:ext cx="557544" cy="673741"/>
            </a:xfrm>
            <a:prstGeom prst="arc">
              <a:avLst>
                <a:gd name="adj1" fmla="val 16200000"/>
                <a:gd name="adj2" fmla="val 5388162"/>
              </a:avLst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71" name="Groupe 70"/>
          <p:cNvGrpSpPr/>
          <p:nvPr/>
        </p:nvGrpSpPr>
        <p:grpSpPr>
          <a:xfrm flipH="1">
            <a:off x="216958" y="2600919"/>
            <a:ext cx="557544" cy="673741"/>
            <a:chOff x="352377" y="3851473"/>
            <a:chExt cx="557544" cy="673741"/>
          </a:xfrm>
        </p:grpSpPr>
        <p:sp>
          <p:nvSpPr>
            <p:cNvPr id="72" name="Arc 71"/>
            <p:cNvSpPr/>
            <p:nvPr/>
          </p:nvSpPr>
          <p:spPr>
            <a:xfrm>
              <a:off x="392249" y="4042603"/>
              <a:ext cx="294605" cy="303007"/>
            </a:xfrm>
            <a:prstGeom prst="arc">
              <a:avLst>
                <a:gd name="adj1" fmla="val 16200000"/>
                <a:gd name="adj2" fmla="val 5388162"/>
              </a:avLst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3" name="Arc 72"/>
            <p:cNvSpPr/>
            <p:nvPr/>
          </p:nvSpPr>
          <p:spPr>
            <a:xfrm>
              <a:off x="361619" y="3940117"/>
              <a:ext cx="426951" cy="507977"/>
            </a:xfrm>
            <a:prstGeom prst="arc">
              <a:avLst>
                <a:gd name="adj1" fmla="val 16200000"/>
                <a:gd name="adj2" fmla="val 5388162"/>
              </a:avLst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4" name="Arc 73"/>
            <p:cNvSpPr/>
            <p:nvPr/>
          </p:nvSpPr>
          <p:spPr>
            <a:xfrm>
              <a:off x="352377" y="3851473"/>
              <a:ext cx="557544" cy="673741"/>
            </a:xfrm>
            <a:prstGeom prst="arc">
              <a:avLst>
                <a:gd name="adj1" fmla="val 16200000"/>
                <a:gd name="adj2" fmla="val 5388162"/>
              </a:avLst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2989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re 1"/>
          <p:cNvSpPr>
            <a:spLocks noGrp="1"/>
          </p:cNvSpPr>
          <p:nvPr>
            <p:ph type="title"/>
          </p:nvPr>
        </p:nvSpPr>
        <p:spPr bwMode="auto">
          <a:xfrm>
            <a:off x="0" y="116632"/>
            <a:ext cx="9144000" cy="86504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fr-FR" sz="3600" dirty="0" smtClean="0">
                <a:solidFill>
                  <a:srgbClr val="009999"/>
                </a:solidFill>
                <a:latin typeface="Arial" charset="0"/>
                <a:cs typeface="Arial" charset="0"/>
              </a:rPr>
              <a:t>Perception de l’environnement par Radar</a:t>
            </a:r>
            <a:endParaRPr lang="fr-FR" sz="3600" dirty="0">
              <a:solidFill>
                <a:srgbClr val="009999"/>
              </a:solidFill>
              <a:latin typeface="Arial" charset="0"/>
              <a:cs typeface="Arial" charset="0"/>
            </a:endParaRPr>
          </a:p>
        </p:txBody>
      </p:sp>
      <p:grpSp>
        <p:nvGrpSpPr>
          <p:cNvPr id="4" name="Group 124"/>
          <p:cNvGrpSpPr>
            <a:grpSpLocks/>
          </p:cNvGrpSpPr>
          <p:nvPr/>
        </p:nvGrpSpPr>
        <p:grpSpPr bwMode="auto">
          <a:xfrm>
            <a:off x="3635896" y="836712"/>
            <a:ext cx="5032375" cy="1120775"/>
            <a:chOff x="432" y="1920"/>
            <a:chExt cx="3170" cy="706"/>
          </a:xfrm>
        </p:grpSpPr>
        <p:pic>
          <p:nvPicPr>
            <p:cNvPr id="2057" name="Picture 5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" y="2315"/>
              <a:ext cx="2928" cy="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8" name="Text Box 71"/>
            <p:cNvSpPr txBox="1">
              <a:spLocks noChangeArrowheads="1"/>
            </p:cNvSpPr>
            <p:nvPr/>
          </p:nvSpPr>
          <p:spPr bwMode="auto">
            <a:xfrm>
              <a:off x="432" y="1920"/>
              <a:ext cx="2499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buClr>
                  <a:srgbClr val="FF0000"/>
                </a:buClr>
              </a:pPr>
              <a:r>
                <a:rPr lang="fr-FR" dirty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 V2V </a:t>
              </a:r>
              <a:r>
                <a:rPr lang="fr-FR" dirty="0" err="1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with</a:t>
              </a:r>
              <a:r>
                <a:rPr lang="fr-FR" dirty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fr-FR" dirty="0" err="1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cooperative</a:t>
              </a:r>
              <a:r>
                <a:rPr lang="fr-FR" dirty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 radar</a:t>
              </a:r>
            </a:p>
          </p:txBody>
        </p:sp>
      </p:grpSp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970" y="2744564"/>
            <a:ext cx="5970534" cy="3996804"/>
          </a:xfrm>
          <a:prstGeom prst="rect">
            <a:avLst/>
          </a:prstGeom>
        </p:spPr>
      </p:pic>
      <p:pic>
        <p:nvPicPr>
          <p:cNvPr id="13" name="Image 5" descr="gabarit_primacare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02" y="703406"/>
            <a:ext cx="2583806" cy="6338468"/>
          </a:xfrm>
          <a:prstGeom prst="rect">
            <a:avLst/>
          </a:prstGeom>
          <a:noFill/>
          <a:ln>
            <a:noFill/>
          </a:ln>
          <a:effectLst>
            <a:outerShdw dist="76201" dir="2700000" algn="br" rotWithShape="0">
              <a:srgbClr val="808080">
                <a:alpha val="42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4" descr="logo_primacare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894" y="1918475"/>
            <a:ext cx="3132554" cy="865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346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Disciplines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51520" y="1268760"/>
            <a:ext cx="8640960" cy="5040560"/>
          </a:xfrm>
        </p:spPr>
        <p:txBody>
          <a:bodyPr/>
          <a:lstStyle/>
          <a:p>
            <a:r>
              <a:rPr lang="fr-FR" sz="3000" dirty="0" smtClean="0"/>
              <a:t>Sciences </a:t>
            </a:r>
            <a:r>
              <a:rPr lang="fr-FR" sz="3000" dirty="0"/>
              <a:t>de l’information et de la communication</a:t>
            </a:r>
          </a:p>
          <a:p>
            <a:r>
              <a:rPr lang="fr-FR" sz="3000" dirty="0"/>
              <a:t>Électromagnétisme</a:t>
            </a:r>
            <a:r>
              <a:rPr lang="fr-FR" sz="3000" dirty="0" smtClean="0"/>
              <a:t>, électronique </a:t>
            </a:r>
            <a:r>
              <a:rPr lang="fr-FR" sz="3000" dirty="0"/>
              <a:t>et micro-ondes</a:t>
            </a:r>
          </a:p>
          <a:p>
            <a:r>
              <a:rPr lang="fr-FR" sz="3000" dirty="0"/>
              <a:t>Génie logiciel, traitement du signal et des images</a:t>
            </a:r>
          </a:p>
          <a:p>
            <a:endParaRPr lang="fr-FR" sz="300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93BEB1-D561-45DE-BA08-1D94CE41B614}" type="slidenum">
              <a:rPr lang="fr-FR" smtClean="0"/>
              <a:pPr>
                <a:defRPr/>
              </a:pPr>
              <a:t>3</a:t>
            </a:fld>
            <a:endParaRPr lang="fr-FR"/>
          </a:p>
        </p:txBody>
      </p:sp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438840"/>
            <a:ext cx="3816424" cy="2205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D:\travail_luxondes\Documentation_complet\_Gyro\poster\tab_p0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580" y="4376119"/>
            <a:ext cx="3142836" cy="22681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651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323850" y="980728"/>
            <a:ext cx="8568630" cy="129649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chemeClr val="bg1"/>
              </a:solidFill>
            </a:endParaRP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536" y="1053083"/>
            <a:ext cx="8496944" cy="1631216"/>
          </a:xfrm>
          <a:noFill/>
        </p:spPr>
        <p:txBody>
          <a:bodyPr wrap="square">
            <a:spAutoFit/>
          </a:bodyPr>
          <a:lstStyle/>
          <a:p>
            <a:pPr marL="0" indent="0" algn="ctr" defTabSz="457200" eaLnBrk="1" hangingPunct="1">
              <a:spcBef>
                <a:spcPct val="0"/>
              </a:spcBef>
              <a:buNone/>
            </a:pPr>
            <a:r>
              <a:rPr lang="fr-FR" sz="24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Une </a:t>
            </a:r>
            <a:r>
              <a:rPr lang="fr-FR" sz="2400" dirty="0">
                <a:solidFill>
                  <a:schemeClr val="bg1"/>
                </a:solidFill>
                <a:latin typeface="Arial" charset="0"/>
                <a:cs typeface="Arial" charset="0"/>
              </a:rPr>
              <a:t>solution bas coût, sans infrastructure au </a:t>
            </a:r>
            <a:r>
              <a:rPr lang="fr-FR" sz="24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sol, reposant </a:t>
            </a:r>
            <a:r>
              <a:rPr lang="fr-FR" sz="2400" dirty="0">
                <a:solidFill>
                  <a:schemeClr val="bg1"/>
                </a:solidFill>
                <a:latin typeface="Arial" charset="0"/>
                <a:cs typeface="Arial" charset="0"/>
              </a:rPr>
              <a:t>sur les signaux satellitaires </a:t>
            </a:r>
            <a:r>
              <a:rPr lang="fr-FR" sz="24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et une connaissance </a:t>
            </a:r>
            <a:r>
              <a:rPr lang="fr-FR" sz="2400" dirty="0">
                <a:solidFill>
                  <a:schemeClr val="bg1"/>
                </a:solidFill>
                <a:latin typeface="Arial" charset="0"/>
                <a:cs typeface="Arial" charset="0"/>
              </a:rPr>
              <a:t>de </a:t>
            </a:r>
            <a:r>
              <a:rPr lang="fr-FR" sz="24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l’environnement </a:t>
            </a:r>
            <a:r>
              <a:rPr lang="fr-FR" sz="2400" dirty="0">
                <a:solidFill>
                  <a:schemeClr val="bg1"/>
                </a:solidFill>
                <a:latin typeface="Arial" charset="0"/>
                <a:cs typeface="Arial" charset="0"/>
              </a:rPr>
              <a:t>local </a:t>
            </a:r>
            <a:r>
              <a:rPr lang="fr-FR" sz="24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de propagation </a:t>
            </a:r>
            <a:r>
              <a:rPr lang="fr-FR" sz="2400" dirty="0">
                <a:solidFill>
                  <a:schemeClr val="bg1"/>
                </a:solidFill>
                <a:latin typeface="Arial" charset="0"/>
                <a:cs typeface="Arial" charset="0"/>
              </a:rPr>
              <a:t>de ces signaux</a:t>
            </a:r>
          </a:p>
          <a:p>
            <a:pPr marL="0" indent="0" defTabSz="457200" eaLnBrk="1" hangingPunct="1">
              <a:spcBef>
                <a:spcPct val="0"/>
              </a:spcBef>
              <a:buNone/>
            </a:pPr>
            <a:endParaRPr lang="fr-FR" sz="2800" dirty="0">
              <a:latin typeface="Arial" charset="0"/>
              <a:cs typeface="Arial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AF4A0-3EA4-4347-BC60-8C1EC8A14E6B}" type="slidenum">
              <a:rPr lang="fr-FR" smtClean="0"/>
              <a:pPr/>
              <a:t>30</a:t>
            </a:fld>
            <a:endParaRPr lang="fr-F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360" y="3366284"/>
            <a:ext cx="6995120" cy="2544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755576" y="5911191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spcBef>
                <a:spcPct val="0"/>
              </a:spcBef>
            </a:pPr>
            <a:r>
              <a:rPr lang="fr-FR" i="1" dirty="0" smtClean="0">
                <a:solidFill>
                  <a:srgbClr val="4F81BD"/>
                </a:solidFill>
                <a:latin typeface="Arial" charset="0"/>
                <a:cs typeface="Arial" charset="0"/>
              </a:rPr>
              <a:t>A partir du Concept </a:t>
            </a:r>
            <a:r>
              <a:rPr lang="fr-FR" i="1" dirty="0">
                <a:solidFill>
                  <a:srgbClr val="4F81BD"/>
                </a:solidFill>
                <a:latin typeface="Arial" charset="0"/>
                <a:cs typeface="Arial" charset="0"/>
              </a:rPr>
              <a:t>PREDISSAT (2002) breveté en 2007</a:t>
            </a: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15" y="2391144"/>
            <a:ext cx="2627457" cy="1295226"/>
          </a:xfrm>
          <a:prstGeom prst="rect">
            <a:avLst/>
          </a:prstGeo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/>
          <a:lstStyle/>
          <a:p>
            <a:r>
              <a:rPr lang="fr-FR" sz="3600" dirty="0">
                <a:latin typeface="Arial" charset="0"/>
                <a:cs typeface="Arial" charset="0"/>
              </a:rPr>
              <a:t>Combinaison localisation perception</a:t>
            </a:r>
            <a:endParaRPr lang="fr-FR" sz="3600" dirty="0"/>
          </a:p>
        </p:txBody>
      </p:sp>
      <p:sp>
        <p:nvSpPr>
          <p:cNvPr id="10" name="AutoShape 7"/>
          <p:cNvSpPr>
            <a:spLocks noChangeArrowheads="1"/>
          </p:cNvSpPr>
          <p:nvPr/>
        </p:nvSpPr>
        <p:spPr bwMode="auto">
          <a:xfrm>
            <a:off x="4509740" y="2420888"/>
            <a:ext cx="4382740" cy="1123712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  <a:latin typeface="Arial"/>
                <a:ea typeface="ヒラギノ角ゴ Pro W3" charset="0"/>
                <a:cs typeface="Arial"/>
              </a:rPr>
              <a:t>Localisation précise avec dans certaines zones : précision &lt; 2m avec une probabilité &gt; 90</a:t>
            </a:r>
            <a:r>
              <a:rPr lang="fr-FR" sz="2000" dirty="0" smtClean="0">
                <a:solidFill>
                  <a:schemeClr val="bg1"/>
                </a:solidFill>
                <a:latin typeface="Arial"/>
                <a:ea typeface="ヒラギノ角ゴ Pro W3" charset="0"/>
                <a:cs typeface="Arial"/>
              </a:rPr>
              <a:t>%</a:t>
            </a:r>
            <a:endParaRPr lang="fr-FR" sz="2000" dirty="0">
              <a:solidFill>
                <a:schemeClr val="bg1"/>
              </a:solidFill>
              <a:latin typeface="Arial"/>
              <a:ea typeface="ヒラギノ角ゴ Pro W3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306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323528" y="836712"/>
            <a:ext cx="8713787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fr-FR" sz="2000" dirty="0">
                <a:solidFill>
                  <a:schemeClr val="accent1"/>
                </a:solidFill>
                <a:ea typeface="ヒラギノ角ゴ Pro W3" charset="0"/>
                <a:cs typeface="ヒラギノ角ゴ Pro W3" charset="0"/>
              </a:rPr>
              <a:t>Pour le déploiement des SI et de signalisation (applications tramway ou fret ferroviaire) </a:t>
            </a:r>
            <a:r>
              <a:rPr lang="fr-FR" sz="2000" dirty="0" smtClean="0">
                <a:solidFill>
                  <a:schemeClr val="accent1"/>
                </a:solidFill>
                <a:ea typeface="ヒラギノ角ゴ Pro W3" charset="0"/>
                <a:cs typeface="ヒラギノ角ゴ Pro W3" charset="0"/>
              </a:rPr>
              <a:t>: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fr-FR" sz="2000" dirty="0" smtClean="0">
                <a:solidFill>
                  <a:schemeClr val="accent6">
                    <a:lumMod val="75000"/>
                  </a:schemeClr>
                </a:solidFill>
                <a:ea typeface="ヒラギノ角ゴ Pro W3" charset="0"/>
                <a:cs typeface="ヒラギノ角ゴ Pro W3" charset="0"/>
              </a:rPr>
              <a:t>« 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  <a:ea typeface="ヒラギノ角ゴ Pro W3" charset="0"/>
                <a:cs typeface="ヒラギノ角ゴ Pro W3" charset="0"/>
              </a:rPr>
              <a:t>Réduire au minimum l’impact de l’implantation d’un système sur l’infrastructure </a:t>
            </a:r>
            <a:r>
              <a:rPr lang="fr-FR" sz="2000" dirty="0" smtClean="0">
                <a:solidFill>
                  <a:schemeClr val="accent6">
                    <a:lumMod val="75000"/>
                  </a:schemeClr>
                </a:solidFill>
                <a:ea typeface="ヒラギノ角ゴ Pro W3" charset="0"/>
                <a:cs typeface="ヒラギノ角ゴ Pro W3" charset="0"/>
              </a:rPr>
              <a:t>»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fr-FR" sz="2000" dirty="0" smtClean="0">
                <a:solidFill>
                  <a:schemeClr val="accent6">
                    <a:lumMod val="75000"/>
                  </a:schemeClr>
                </a:solidFill>
                <a:ea typeface="ヒラギノ角ゴ Pro W3" charset="0"/>
                <a:cs typeface="ヒラギノ角ゴ Pro W3" charset="0"/>
              </a:rPr>
              <a:t>« 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  <a:ea typeface="ヒラギノ角ゴ Pro W3" charset="0"/>
                <a:cs typeface="ヒラギノ角ゴ Pro W3" charset="0"/>
              </a:rPr>
              <a:t>Forte réduction des coûts d’installation et d’exploitation »</a:t>
            </a:r>
          </a:p>
          <a:p>
            <a:pPr eaLnBrk="1" hangingPunct="1"/>
            <a:endParaRPr lang="fr-FR" sz="2000" dirty="0">
              <a:solidFill>
                <a:schemeClr val="accent1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4105" name="Rectangle 9"/>
          <p:cNvSpPr>
            <a:spLocks noGrp="1" noChangeArrowheads="1"/>
          </p:cNvSpPr>
          <p:nvPr>
            <p:ph type="title"/>
          </p:nvPr>
        </p:nvSpPr>
        <p:spPr>
          <a:xfrm>
            <a:off x="0" y="-27384"/>
            <a:ext cx="9144000" cy="1052736"/>
          </a:xfrm>
        </p:spPr>
        <p:txBody>
          <a:bodyPr/>
          <a:lstStyle/>
          <a:p>
            <a:pPr eaLnBrk="1" hangingPunct="1"/>
            <a:r>
              <a:rPr lang="fr-FR" sz="3200" dirty="0" smtClean="0">
                <a:latin typeface="Arial" charset="0"/>
                <a:cs typeface="Arial" charset="0"/>
              </a:rPr>
              <a:t>PLS: La </a:t>
            </a:r>
            <a:r>
              <a:rPr lang="fr-FR" sz="3200" dirty="0">
                <a:latin typeface="Arial" charset="0"/>
                <a:cs typeface="Arial" charset="0"/>
              </a:rPr>
              <a:t>localisation, au cœur des </a:t>
            </a:r>
            <a:r>
              <a:rPr lang="fr-FR" sz="3200" dirty="0" smtClean="0">
                <a:latin typeface="Arial" charset="0"/>
                <a:cs typeface="Arial" charset="0"/>
              </a:rPr>
              <a:t>ITS</a:t>
            </a:r>
            <a:endParaRPr lang="en-US" sz="3200" dirty="0">
              <a:latin typeface="Arial" charset="0"/>
              <a:cs typeface="Arial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AF4A0-3EA4-4347-BC60-8C1EC8A14E6B}" type="slidenum">
              <a:rPr lang="fr-FR" smtClean="0"/>
              <a:pPr/>
              <a:t>31</a:t>
            </a:fld>
            <a:endParaRPr lang="fr-FR"/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323528" y="5229200"/>
            <a:ext cx="852621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fr-FR" sz="2400" u="sng" dirty="0" smtClean="0">
                <a:solidFill>
                  <a:srgbClr val="4F81BD"/>
                </a:solidFill>
              </a:rPr>
              <a:t>Avantages </a:t>
            </a:r>
            <a:r>
              <a:rPr lang="fr-FR" sz="2400" u="sng" dirty="0">
                <a:solidFill>
                  <a:srgbClr val="4F81BD"/>
                </a:solidFill>
              </a:rPr>
              <a:t>pour le transport</a:t>
            </a:r>
            <a:r>
              <a:rPr lang="fr-FR" sz="2400" dirty="0">
                <a:solidFill>
                  <a:srgbClr val="4F81BD"/>
                </a:solidFill>
              </a:rPr>
              <a:t> : positionnement absolu, continu, global, peu </a:t>
            </a:r>
            <a:r>
              <a:rPr lang="fr-FR" sz="2400" dirty="0" smtClean="0">
                <a:solidFill>
                  <a:srgbClr val="4F81BD"/>
                </a:solidFill>
              </a:rPr>
              <a:t>coûteux</a:t>
            </a:r>
            <a:r>
              <a:rPr lang="fr-FR" sz="2400" dirty="0">
                <a:solidFill>
                  <a:srgbClr val="4F81BD"/>
                </a:solidFill>
              </a:rPr>
              <a:t>, infrastructure </a:t>
            </a:r>
            <a:r>
              <a:rPr lang="fr-FR" sz="2400" dirty="0" smtClean="0">
                <a:solidFill>
                  <a:srgbClr val="4F81BD"/>
                </a:solidFill>
              </a:rPr>
              <a:t>externe, …</a:t>
            </a:r>
            <a:endParaRPr lang="fr-FR" sz="2400" dirty="0">
              <a:solidFill>
                <a:srgbClr val="4F81BD"/>
              </a:solidFill>
              <a:ea typeface="ヒラギノ角ゴ Pro W3" charset="0"/>
              <a:cs typeface="ヒラギノ角ゴ Pro W3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74" b="42586"/>
          <a:stretch/>
        </p:blipFill>
        <p:spPr bwMode="auto">
          <a:xfrm>
            <a:off x="338612" y="3212554"/>
            <a:ext cx="1642392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AutoShape 7"/>
          <p:cNvSpPr>
            <a:spLocks noChangeArrowheads="1"/>
          </p:cNvSpPr>
          <p:nvPr/>
        </p:nvSpPr>
        <p:spPr bwMode="auto">
          <a:xfrm>
            <a:off x="2207516" y="2682142"/>
            <a:ext cx="4382740" cy="783193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fr-FR" sz="2000" dirty="0">
                <a:latin typeface="Arial"/>
                <a:ea typeface="ヒラギノ角ゴ Pro W3" charset="0"/>
                <a:cs typeface="Arial"/>
              </a:rPr>
              <a:t>Supprimer l</a:t>
            </a:r>
            <a:r>
              <a:rPr lang="ja-JP" altLang="fr-FR" sz="2000" dirty="0">
                <a:latin typeface="Arial"/>
                <a:ea typeface="ヒラギノ角ゴ Pro W3" charset="0"/>
                <a:cs typeface="Arial"/>
              </a:rPr>
              <a:t>’</a:t>
            </a:r>
            <a:r>
              <a:rPr lang="fr-FR" sz="2000" dirty="0">
                <a:latin typeface="Arial"/>
                <a:ea typeface="ヒラギノ角ゴ Pro W3" charset="0"/>
                <a:cs typeface="Arial"/>
              </a:rPr>
              <a:t>infrastructure </a:t>
            </a:r>
            <a:br>
              <a:rPr lang="fr-FR" sz="2000" dirty="0">
                <a:latin typeface="Arial"/>
                <a:ea typeface="ヒラギノ角ゴ Pro W3" charset="0"/>
                <a:cs typeface="Arial"/>
              </a:rPr>
            </a:br>
            <a:r>
              <a:rPr lang="fr-FR" sz="2000" dirty="0">
                <a:latin typeface="Arial"/>
                <a:ea typeface="ヒラギノ角ゴ Pro W3" charset="0"/>
                <a:cs typeface="Arial"/>
                <a:sym typeface="Wingdings" charset="0"/>
              </a:rPr>
              <a:t></a:t>
            </a:r>
            <a:r>
              <a:rPr lang="fr-FR" sz="2000" dirty="0">
                <a:latin typeface="Arial"/>
                <a:ea typeface="ヒラギノ角ゴ Pro W3" charset="0"/>
                <a:cs typeface="Arial"/>
              </a:rPr>
              <a:t> le satellite est </a:t>
            </a:r>
            <a:r>
              <a:rPr lang="fr-FR" sz="2000" dirty="0" smtClean="0">
                <a:latin typeface="Arial"/>
                <a:ea typeface="ヒラギノ角ゴ Pro W3" charset="0"/>
                <a:cs typeface="Arial"/>
              </a:rPr>
              <a:t>candidat</a:t>
            </a:r>
            <a:endParaRPr lang="fr-FR" sz="2000" dirty="0">
              <a:latin typeface="Arial"/>
              <a:ea typeface="ヒラギノ角ゴ Pro W3" charset="0"/>
              <a:cs typeface="Arial"/>
            </a:endParaRPr>
          </a:p>
        </p:txBody>
      </p:sp>
      <p:sp>
        <p:nvSpPr>
          <p:cNvPr id="14" name="AutoShape 7"/>
          <p:cNvSpPr>
            <a:spLocks noChangeArrowheads="1"/>
          </p:cNvSpPr>
          <p:nvPr/>
        </p:nvSpPr>
        <p:spPr bwMode="auto">
          <a:xfrm>
            <a:off x="2195736" y="3861048"/>
            <a:ext cx="4382740" cy="1123712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  <a:latin typeface="Arial"/>
                <a:ea typeface="ヒラギノ角ゴ Pro W3" charset="0"/>
                <a:cs typeface="Arial"/>
              </a:rPr>
              <a:t>Localisation précise avec dans certaines zones : précision &lt; 2m avec une probabilité &gt; 90</a:t>
            </a:r>
            <a:r>
              <a:rPr lang="fr-FR" sz="2000" dirty="0" smtClean="0">
                <a:solidFill>
                  <a:schemeClr val="bg1"/>
                </a:solidFill>
                <a:latin typeface="Arial"/>
                <a:ea typeface="ヒラギノ角ゴ Pro W3" charset="0"/>
                <a:cs typeface="Arial"/>
              </a:rPr>
              <a:t>%</a:t>
            </a:r>
            <a:endParaRPr lang="fr-FR" sz="2000" dirty="0">
              <a:solidFill>
                <a:schemeClr val="bg1"/>
              </a:solidFill>
              <a:latin typeface="Arial"/>
              <a:ea typeface="ヒラギノ角ゴ Pro W3" charset="0"/>
              <a:cs typeface="Arial"/>
            </a:endParaRPr>
          </a:p>
        </p:txBody>
      </p:sp>
      <p:cxnSp>
        <p:nvCxnSpPr>
          <p:cNvPr id="15" name="Connecteur droit avec flèche 14"/>
          <p:cNvCxnSpPr>
            <a:stCxn id="13" idx="2"/>
            <a:endCxn id="14" idx="0"/>
          </p:cNvCxnSpPr>
          <p:nvPr/>
        </p:nvCxnSpPr>
        <p:spPr>
          <a:xfrm flipH="1">
            <a:off x="4387106" y="3465335"/>
            <a:ext cx="11780" cy="395713"/>
          </a:xfrm>
          <a:prstGeom prst="straightConnector1">
            <a:avLst/>
          </a:prstGeom>
          <a:ln w="38100" cmpd="sng">
            <a:solidFill>
              <a:srgbClr val="000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Imag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582" y="2924944"/>
            <a:ext cx="1800200" cy="1740852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08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43000"/>
          </a:xfrm>
        </p:spPr>
        <p:txBody>
          <a:bodyPr/>
          <a:lstStyle/>
          <a:p>
            <a:r>
              <a:rPr lang="fr-FR" sz="3600" dirty="0" smtClean="0"/>
              <a:t>Surveillance de l’intérieur du véhicule</a:t>
            </a:r>
            <a:endParaRPr lang="fr-FR" sz="3600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E3390A-6706-4FC8-A51E-EEF5E646793B}" type="slidenum">
              <a:rPr lang="fr-FR" smtClean="0"/>
              <a:pPr>
                <a:defRPr/>
              </a:pPr>
              <a:t>32</a:t>
            </a:fld>
            <a:endParaRPr lang="fr-FR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072160"/>
            <a:ext cx="4464050" cy="280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9" name="Grouper 7"/>
          <p:cNvGrpSpPr>
            <a:grpSpLocks/>
          </p:cNvGrpSpPr>
          <p:nvPr/>
        </p:nvGrpSpPr>
        <p:grpSpPr bwMode="auto">
          <a:xfrm>
            <a:off x="179388" y="2996952"/>
            <a:ext cx="3600450" cy="2952750"/>
            <a:chOff x="6948264" y="2636912"/>
            <a:chExt cx="2088232" cy="1540768"/>
          </a:xfrm>
        </p:grpSpPr>
        <p:pic>
          <p:nvPicPr>
            <p:cNvPr id="10" name="Image 1" descr="malaise.tif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8264" y="2636912"/>
              <a:ext cx="1897428" cy="1540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>
              <a:off x="7740352" y="2636912"/>
              <a:ext cx="1296144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fr-FR" sz="800">
                  <a:solidFill>
                    <a:schemeClr val="bg1"/>
                  </a:solidFill>
                </a:rPr>
                <a:t>source :projet BOSS</a:t>
              </a:r>
            </a:p>
          </p:txBody>
        </p:sp>
      </p:grpSp>
      <p:sp>
        <p:nvSpPr>
          <p:cNvPr id="1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388" y="1412875"/>
            <a:ext cx="8964612" cy="1798638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56A9"/>
              </a:buClr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fr-FR" sz="2000" dirty="0"/>
              <a:t>P</a:t>
            </a:r>
            <a:r>
              <a:rPr lang="fr-FR" sz="2000" dirty="0" smtClean="0"/>
              <a:t>erception sonore de l’environnement </a:t>
            </a:r>
            <a:r>
              <a:rPr lang="fr-FR" sz="2000" dirty="0"/>
              <a:t>transport </a:t>
            </a:r>
            <a:r>
              <a:rPr lang="fr-FR" sz="2000" dirty="0" smtClean="0"/>
              <a:t>environnement</a:t>
            </a:r>
          </a:p>
          <a:p>
            <a:pPr marL="739775" lvl="1" indent="-282575">
              <a:buClr>
                <a:srgbClr val="333333"/>
              </a:buClr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fr-FR" b="0" dirty="0" smtClean="0"/>
              <a:t>Modélisation de l’environnement, détection des sons spécifiques</a:t>
            </a:r>
            <a:endParaRPr lang="fr-FR" b="0" dirty="0"/>
          </a:p>
          <a:p>
            <a:pPr marL="739775" lvl="1" indent="-282575">
              <a:buClr>
                <a:srgbClr val="333333"/>
              </a:buClr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fr-FR" b="0" dirty="0" smtClean="0"/>
              <a:t>Analyse et traitement audio, localisation des sources sonores</a:t>
            </a:r>
          </a:p>
          <a:p>
            <a:pPr marL="739775" lvl="1" indent="-282575">
              <a:buClr>
                <a:srgbClr val="333333"/>
              </a:buClr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fr-FR" b="0" i="1" dirty="0" err="1">
                <a:ea typeface="ヒラギノ角ゴ Pro W3" pitchFamily="-84" charset="-128"/>
              </a:rPr>
              <a:t>Re</a:t>
            </a:r>
            <a:r>
              <a:rPr lang="fr-FR" b="0" i="1" dirty="0">
                <a:ea typeface="ヒラギノ角ゴ Pro W3" pitchFamily="-84" charset="-128"/>
              </a:rPr>
              <a:t>-identification </a:t>
            </a:r>
            <a:r>
              <a:rPr lang="fr-FR" b="0" i="1" dirty="0" smtClean="0">
                <a:ea typeface="ヒラギノ角ゴ Pro W3" pitchFamily="-84" charset="-128"/>
              </a:rPr>
              <a:t>anonyme des personnes</a:t>
            </a:r>
            <a:endParaRPr lang="fr-FR" sz="2000" b="0" dirty="0" smtClean="0"/>
          </a:p>
          <a:p>
            <a:pPr marL="339725" indent="-339725"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endParaRPr lang="fr-FR" dirty="0" smtClean="0"/>
          </a:p>
          <a:p>
            <a:pPr marL="339725" indent="-339725"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endParaRPr lang="fr-FR" sz="1500" dirty="0" smtClean="0">
              <a:solidFill>
                <a:srgbClr val="000000"/>
              </a:solidFill>
            </a:endParaRPr>
          </a:p>
          <a:p>
            <a:pPr lvl="2" indent="-227013"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endParaRPr lang="fr-FR" dirty="0" smtClean="0"/>
          </a:p>
          <a:p>
            <a:pPr marL="339725" indent="-339725"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endParaRPr lang="fr-FR" dirty="0" smtClean="0"/>
          </a:p>
        </p:txBody>
      </p:sp>
      <p:sp>
        <p:nvSpPr>
          <p:cNvPr id="14" name="Rectangle 13"/>
          <p:cNvSpPr/>
          <p:nvPr/>
        </p:nvSpPr>
        <p:spPr>
          <a:xfrm>
            <a:off x="179388" y="933797"/>
            <a:ext cx="81365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ea typeface="ヒラギノ角ゴ Pro W3" pitchFamily="-84" charset="-128"/>
              </a:rPr>
              <a:t>Exploitation d’un réseau de caméras et </a:t>
            </a:r>
            <a:r>
              <a:rPr lang="fr-FR" sz="2000" b="1" smtClean="0">
                <a:solidFill>
                  <a:srgbClr val="FF0000"/>
                </a:solidFill>
                <a:latin typeface="Arial" pitchFamily="34" charset="0"/>
                <a:ea typeface="ヒラギノ角ゴ Pro W3" pitchFamily="-84" charset="-128"/>
              </a:rPr>
              <a:t>microphones </a:t>
            </a:r>
            <a:endParaRPr lang="fr-FR" sz="2000" dirty="0">
              <a:solidFill>
                <a:srgbClr val="FF0000"/>
              </a:solidFill>
            </a:endParaRP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179388" y="5877272"/>
            <a:ext cx="896461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Localisation </a:t>
            </a:r>
            <a:r>
              <a:rPr lang="fr-FR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et détection de divers bruits (bombe de peinture tag) </a:t>
            </a:r>
            <a:r>
              <a:rPr lang="fr-FR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et de </a:t>
            </a:r>
            <a:r>
              <a:rPr lang="fr-FR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cris </a:t>
            </a:r>
          </a:p>
          <a:p>
            <a:pPr algn="ctr"/>
            <a:r>
              <a:rPr lang="fr-FR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(BOSS </a:t>
            </a:r>
            <a:r>
              <a:rPr lang="fr-FR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(EU), </a:t>
            </a:r>
            <a:r>
              <a:rPr lang="fr-FR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Surtrain</a:t>
            </a:r>
            <a:r>
              <a:rPr lang="fr-FR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(ANR), </a:t>
            </a:r>
            <a:r>
              <a:rPr lang="fr-FR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DéGIV</a:t>
            </a:r>
            <a:r>
              <a:rPr lang="fr-FR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(FUI)</a:t>
            </a:r>
            <a:endParaRPr lang="fr-FR" sz="2000" dirty="0">
              <a:solidFill>
                <a:srgbClr val="FF0000"/>
              </a:solidFill>
            </a:endParaRPr>
          </a:p>
          <a:p>
            <a:pPr algn="ctr"/>
            <a:endParaRPr lang="fr-FR" sz="20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57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rme 13"/>
          <p:cNvSpPr/>
          <p:nvPr/>
        </p:nvSpPr>
        <p:spPr>
          <a:xfrm>
            <a:off x="128603" y="651877"/>
            <a:ext cx="8886793" cy="5554245"/>
          </a:xfrm>
          <a:prstGeom prst="swooshArrow">
            <a:avLst>
              <a:gd name="adj1" fmla="val 25000"/>
              <a:gd name="adj2" fmla="val 25000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46423" y="4507626"/>
            <a:ext cx="3618065" cy="1801694"/>
          </a:xfrm>
        </p:spPr>
        <p:txBody>
          <a:bodyPr>
            <a:noAutofit/>
          </a:bodyPr>
          <a:lstStyle/>
          <a:p>
            <a:r>
              <a:rPr lang="fr-FR" sz="2400" dirty="0"/>
              <a:t>Capteur IP audio/vidéo intelligent</a:t>
            </a:r>
            <a:r>
              <a:rPr lang="fr-FR" sz="2400" dirty="0" smtClean="0">
                <a:solidFill>
                  <a:srgbClr val="00CC99"/>
                </a:solidFill>
              </a:rPr>
              <a:t>.</a:t>
            </a:r>
          </a:p>
          <a:p>
            <a:pPr marL="0" indent="0">
              <a:buNone/>
            </a:pPr>
            <a:endParaRPr lang="fr-FR" sz="300" dirty="0" smtClean="0">
              <a:solidFill>
                <a:srgbClr val="00CC99"/>
              </a:solidFill>
            </a:endParaRPr>
          </a:p>
          <a:p>
            <a:pPr marL="0" indent="0" algn="just">
              <a:buNone/>
            </a:pPr>
            <a:r>
              <a:rPr lang="fr-FR" sz="1800" dirty="0" smtClean="0">
                <a:solidFill>
                  <a:srgbClr val="FF0000"/>
                </a:solidFill>
              </a:rPr>
              <a:t>Fusion multi-capteurs pour le traitement </a:t>
            </a:r>
            <a:r>
              <a:rPr lang="fr-FR" sz="1800" dirty="0">
                <a:solidFill>
                  <a:srgbClr val="FF0000"/>
                </a:solidFill>
              </a:rPr>
              <a:t>adapté des </a:t>
            </a:r>
            <a:r>
              <a:rPr lang="fr-FR" sz="1800" dirty="0" smtClean="0">
                <a:solidFill>
                  <a:srgbClr val="FF0000"/>
                </a:solidFill>
              </a:rPr>
              <a:t>générations d’alarmes.</a:t>
            </a:r>
          </a:p>
          <a:p>
            <a:endParaRPr lang="fr-FR" sz="2400" dirty="0" smtClean="0"/>
          </a:p>
          <a:p>
            <a:endParaRPr lang="fr-FR" sz="2400" dirty="0"/>
          </a:p>
          <a:p>
            <a:endParaRPr lang="fr-FR" sz="2400" dirty="0" smtClean="0"/>
          </a:p>
          <a:p>
            <a:endParaRPr lang="fr-FR" sz="2400" dirty="0"/>
          </a:p>
          <a:p>
            <a:endParaRPr lang="fr-FR" sz="2000" dirty="0" smtClean="0"/>
          </a:p>
        </p:txBody>
      </p:sp>
      <p:pic>
        <p:nvPicPr>
          <p:cNvPr id="9" name="Image 8" descr="logo DéGIV"/>
          <p:cNvPicPr/>
          <p:nvPr/>
        </p:nvPicPr>
        <p:blipFill>
          <a:blip r:embed="rId3" cstate="print"/>
          <a:srcRect t="5882" b="-25490"/>
          <a:stretch>
            <a:fillRect/>
          </a:stretch>
        </p:blipFill>
        <p:spPr bwMode="auto">
          <a:xfrm>
            <a:off x="5745807" y="3673971"/>
            <a:ext cx="2714625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 9" descr="d:\users\T0076989\Mes documents\Espace de travail\Dégiv\SPIE\Article\Découpes\Boitier_éclaté.png"/>
          <p:cNvPicPr/>
          <p:nvPr/>
        </p:nvPicPr>
        <p:blipFill rotWithShape="1">
          <a:blip r:embed="rId4" cstate="print"/>
          <a:srcRect b="5509"/>
          <a:stretch/>
        </p:blipFill>
        <p:spPr bwMode="auto">
          <a:xfrm>
            <a:off x="448005" y="4177706"/>
            <a:ext cx="2016226" cy="1769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6" t="12616" r="20230" b="13683"/>
          <a:stretch/>
        </p:blipFill>
        <p:spPr>
          <a:xfrm>
            <a:off x="3077857" y="5035184"/>
            <a:ext cx="1285812" cy="838574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0" t="65017" r="21766" b="5670"/>
          <a:stretch/>
        </p:blipFill>
        <p:spPr>
          <a:xfrm>
            <a:off x="3000274" y="4215451"/>
            <a:ext cx="1512169" cy="648072"/>
          </a:xfrm>
          <a:prstGeom prst="rect">
            <a:avLst/>
          </a:prstGeom>
        </p:spPr>
      </p:pic>
      <p:pic>
        <p:nvPicPr>
          <p:cNvPr id="11" name="Picture"/>
          <p:cNvPicPr/>
          <p:nvPr/>
        </p:nvPicPr>
        <p:blipFill>
          <a:blip r:embed="rId7"/>
          <a:stretch>
            <a:fillRect/>
          </a:stretch>
        </p:blipFill>
        <p:spPr bwMode="auto">
          <a:xfrm>
            <a:off x="0" y="3501008"/>
            <a:ext cx="5184576" cy="323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2" t="5622" r="7790" b="47842"/>
          <a:stretch/>
        </p:blipFill>
        <p:spPr>
          <a:xfrm>
            <a:off x="107504" y="846138"/>
            <a:ext cx="5014867" cy="2625155"/>
          </a:xfrm>
          <a:prstGeom prst="rect">
            <a:avLst/>
          </a:prstGeo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51520" y="-27384"/>
            <a:ext cx="8892480" cy="1143000"/>
          </a:xfrm>
        </p:spPr>
        <p:txBody>
          <a:bodyPr/>
          <a:lstStyle/>
          <a:p>
            <a:r>
              <a:rPr lang="fr-FR" sz="3600" dirty="0" smtClean="0"/>
              <a:t>SAE- surveillance des rames métro ligne 14</a:t>
            </a:r>
            <a:endParaRPr lang="fr-FR" sz="36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35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623" y="44624"/>
            <a:ext cx="9005873" cy="1143000"/>
          </a:xfrm>
        </p:spPr>
        <p:txBody>
          <a:bodyPr/>
          <a:lstStyle/>
          <a:p>
            <a:r>
              <a:rPr lang="fr-FR" sz="3200" dirty="0" smtClean="0"/>
              <a:t>PLS: Localisation à l’intérieur des bâtiments</a:t>
            </a:r>
            <a:endParaRPr lang="fr-FR" sz="3200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994721" y="1535113"/>
            <a:ext cx="4041775" cy="639762"/>
          </a:xfrm>
        </p:spPr>
        <p:txBody>
          <a:bodyPr/>
          <a:lstStyle/>
          <a:p>
            <a:pPr algn="r"/>
            <a:r>
              <a:rPr lang="fr-FR" dirty="0" smtClean="0">
                <a:solidFill>
                  <a:srgbClr val="FF0000"/>
                </a:solidFill>
              </a:rPr>
              <a:t>Localisation Indoor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729000" y="2174874"/>
            <a:ext cx="3307495" cy="4350469"/>
          </a:xfrm>
        </p:spPr>
        <p:txBody>
          <a:bodyPr/>
          <a:lstStyle/>
          <a:p>
            <a:r>
              <a:rPr lang="fr-FR" sz="2000" dirty="0" smtClean="0"/>
              <a:t>positionnement </a:t>
            </a:r>
            <a:r>
              <a:rPr lang="fr-FR" sz="2000" dirty="0"/>
              <a:t>en Indoor, en complémentarité </a:t>
            </a:r>
            <a:r>
              <a:rPr lang="fr-FR" sz="2000" dirty="0" smtClean="0"/>
              <a:t>aux </a:t>
            </a:r>
            <a:r>
              <a:rPr lang="fr-FR" sz="2000" dirty="0"/>
              <a:t>systèmes satellitaires.</a:t>
            </a:r>
          </a:p>
          <a:p>
            <a:r>
              <a:rPr lang="fr-FR" sz="2000" dirty="0"/>
              <a:t>Localisation précise 2D, 3D</a:t>
            </a:r>
          </a:p>
          <a:p>
            <a:pPr marL="0" indent="0">
              <a:buNone/>
            </a:pPr>
            <a:r>
              <a:rPr lang="fr-FR" sz="2000" u="sng" dirty="0"/>
              <a:t>En tunnel :</a:t>
            </a:r>
          </a:p>
          <a:p>
            <a:r>
              <a:rPr lang="fr-FR" sz="2000" dirty="0"/>
              <a:t>Assurer la continuité de localisation, voire de communication</a:t>
            </a:r>
          </a:p>
          <a:p>
            <a:r>
              <a:rPr lang="fr-FR" sz="2000" dirty="0"/>
              <a:t>Techniques </a:t>
            </a:r>
            <a:r>
              <a:rPr lang="fr-FR" sz="2000" dirty="0" smtClean="0"/>
              <a:t>ULB-RT</a:t>
            </a:r>
            <a:endParaRPr lang="fr-FR" sz="2000" dirty="0"/>
          </a:p>
          <a:p>
            <a:endParaRPr lang="fr-FR" sz="2000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E3390A-6706-4FC8-A51E-EEF5E646793B}" type="slidenum">
              <a:rPr lang="fr-FR" smtClean="0"/>
              <a:pPr>
                <a:defRPr/>
              </a:pPr>
              <a:t>34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6967" y="908720"/>
            <a:ext cx="2669169" cy="241442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980728"/>
            <a:ext cx="2306910" cy="156869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680" y="3636563"/>
            <a:ext cx="3488556" cy="3176813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6" y="2619866"/>
            <a:ext cx="3462660" cy="173133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04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26976"/>
          </a:xfrm>
        </p:spPr>
        <p:txBody>
          <a:bodyPr/>
          <a:lstStyle/>
          <a:p>
            <a:r>
              <a:rPr lang="fr-FR" dirty="0" smtClean="0"/>
              <a:t>Collaborations nationales (…)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32BA8D-C445-40FD-8A49-59B207923DBD}" type="slidenum">
              <a:rPr lang="fr-FR" smtClean="0"/>
              <a:pPr>
                <a:defRPr/>
              </a:pPr>
              <a:t>35</a:t>
            </a:fld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163" y="4565018"/>
            <a:ext cx="1636752" cy="312674"/>
          </a:xfrm>
          <a:prstGeom prst="rect">
            <a:avLst/>
          </a:prstGeom>
        </p:spPr>
      </p:pic>
      <p:pic>
        <p:nvPicPr>
          <p:cNvPr id="16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0506" y="3560598"/>
            <a:ext cx="2386643" cy="649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5947" y="2386540"/>
            <a:ext cx="1936132" cy="1009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163" y="5581199"/>
            <a:ext cx="1277336" cy="1042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252" y="5354559"/>
            <a:ext cx="1991166" cy="935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260" y="3720270"/>
            <a:ext cx="2096448" cy="401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69" y="1212108"/>
            <a:ext cx="3020186" cy="1006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177" y="4365104"/>
            <a:ext cx="1671823" cy="1033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240" y="2712742"/>
            <a:ext cx="2232068" cy="95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280" y="1920004"/>
            <a:ext cx="1722437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5" name="Picture 1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557" y="3560598"/>
            <a:ext cx="2324786" cy="528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6" name="Picture 1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181" y="4388339"/>
            <a:ext cx="1439982" cy="1439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1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177" y="1121087"/>
            <a:ext cx="1544460" cy="1544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399" y="1484114"/>
            <a:ext cx="2133818" cy="650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69" y="4194486"/>
            <a:ext cx="1176288" cy="1262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93557" y="1167020"/>
            <a:ext cx="1214568" cy="601370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827242" y="4723497"/>
            <a:ext cx="1901314" cy="769666"/>
          </a:xfrm>
          <a:prstGeom prst="rect">
            <a:avLst/>
          </a:prstGeom>
        </p:spPr>
      </p:pic>
      <p:pic>
        <p:nvPicPr>
          <p:cNvPr id="39" name="Image 3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388242" y="5966539"/>
            <a:ext cx="1884318" cy="613722"/>
          </a:xfrm>
          <a:prstGeom prst="rect">
            <a:avLst/>
          </a:prstGeom>
        </p:spPr>
      </p:pic>
      <p:pic>
        <p:nvPicPr>
          <p:cNvPr id="40" name="Image 3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28192" y="5613045"/>
            <a:ext cx="1742478" cy="1010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05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age 40"/>
          <p:cNvPicPr>
            <a:picLocks noChangeAspect="1"/>
          </p:cNvPicPr>
          <p:nvPr/>
        </p:nvPicPr>
        <p:blipFill rotWithShape="1">
          <a:blip r:embed="rId2"/>
          <a:srcRect l="10222" t="14667" r="8732" b="26771"/>
          <a:stretch/>
        </p:blipFill>
        <p:spPr>
          <a:xfrm>
            <a:off x="1475656" y="2852936"/>
            <a:ext cx="1931414" cy="1395604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880" y="5032318"/>
            <a:ext cx="1560080" cy="156008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623688" cy="926976"/>
          </a:xfrm>
        </p:spPr>
        <p:txBody>
          <a:bodyPr/>
          <a:lstStyle/>
          <a:p>
            <a:r>
              <a:rPr lang="fr-FR" dirty="0" smtClean="0"/>
              <a:t>Collaborations internationales (…)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32BA8D-C445-40FD-8A49-59B207923DBD}" type="slidenum">
              <a:rPr lang="fr-FR" smtClean="0"/>
              <a:pPr>
                <a:defRPr/>
              </a:pPr>
              <a:t>36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601" y="2152117"/>
            <a:ext cx="3196270" cy="62289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396" y="1187362"/>
            <a:ext cx="1565475" cy="746611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708" y="4576419"/>
            <a:ext cx="2981372" cy="1690778"/>
          </a:xfrm>
          <a:prstGeom prst="rect">
            <a:avLst/>
          </a:prstGeom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09" y="962934"/>
            <a:ext cx="3678036" cy="1108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692" y="3054108"/>
            <a:ext cx="2424196" cy="906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136" y="5924914"/>
            <a:ext cx="1950752" cy="684566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629" y="4257406"/>
            <a:ext cx="1804242" cy="644716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655" y="6034263"/>
            <a:ext cx="2016224" cy="585044"/>
          </a:xfrm>
          <a:prstGeom prst="rect">
            <a:avLst/>
          </a:prstGeom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01" y="2437319"/>
            <a:ext cx="1632120" cy="1233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211" y="1081689"/>
            <a:ext cx="2140854" cy="1070428"/>
          </a:xfrm>
          <a:prstGeom prst="rect">
            <a:avLst/>
          </a:prstGeom>
        </p:spPr>
      </p:pic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292" y="3242003"/>
            <a:ext cx="2358916" cy="85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4" name="Picture 1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61" y="5915087"/>
            <a:ext cx="1810852" cy="704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8" name="Picture 18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500" y="4293096"/>
            <a:ext cx="2888670" cy="1020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8001" y="4254061"/>
            <a:ext cx="2041598" cy="64471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35" y="5086611"/>
            <a:ext cx="1170386" cy="82847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871" y="2071892"/>
            <a:ext cx="2427742" cy="731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90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itre 1"/>
          <p:cNvSpPr>
            <a:spLocks noGrp="1"/>
          </p:cNvSpPr>
          <p:nvPr>
            <p:ph type="ctr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098" name="Sous-titre 2"/>
          <p:cNvSpPr>
            <a:spLocks noGrp="1"/>
          </p:cNvSpPr>
          <p:nvPr>
            <p:ph type="subTitle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pic>
        <p:nvPicPr>
          <p:cNvPr id="4099" name="Image 3" descr="masque_Leost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851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88640"/>
            <a:ext cx="1970001" cy="172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86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48072"/>
          </a:xfrm>
        </p:spPr>
        <p:txBody>
          <a:bodyPr/>
          <a:lstStyle/>
          <a:p>
            <a:r>
              <a:rPr lang="fr-FR" sz="3200" dirty="0" smtClean="0"/>
              <a:t>LEOST – Etat des lieux</a:t>
            </a:r>
            <a:endParaRPr lang="fr-FR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504" y="980728"/>
            <a:ext cx="8928992" cy="5616624"/>
          </a:xfrm>
        </p:spPr>
        <p:txBody>
          <a:bodyPr>
            <a:normAutofit fontScale="85000" lnSpcReduction="20000"/>
          </a:bodyPr>
          <a:lstStyle/>
          <a:p>
            <a:r>
              <a:rPr lang="fr-FR" dirty="0" smtClean="0"/>
              <a:t>Environ 20 brevets :</a:t>
            </a:r>
          </a:p>
          <a:p>
            <a:pPr lvl="1">
              <a:buFont typeface="Wingdings" pitchFamily="2" charset="2"/>
              <a:buChar char="Ø"/>
            </a:pPr>
            <a:r>
              <a:rPr lang="fr-FR" sz="2600" dirty="0" err="1" smtClean="0">
                <a:solidFill>
                  <a:srgbClr val="1F497D"/>
                </a:solidFill>
                <a:latin typeface="Calibri"/>
                <a:ea typeface="Calibri"/>
                <a:cs typeface="Times New Roman"/>
              </a:rPr>
              <a:t>Gyroscanfield</a:t>
            </a:r>
            <a:r>
              <a:rPr lang="fr-FR" sz="2600" smtClean="0">
                <a:solidFill>
                  <a:srgbClr val="1F497D"/>
                </a:solidFill>
                <a:latin typeface="Calibri"/>
                <a:ea typeface="Calibri"/>
                <a:cs typeface="Times New Roman"/>
              </a:rPr>
              <a:t>/ Spin-Off/PME Luxondes</a:t>
            </a:r>
            <a:r>
              <a:rPr lang="fr-FR" sz="2600" dirty="0" smtClean="0">
                <a:solidFill>
                  <a:srgbClr val="1F497D"/>
                </a:solidFill>
                <a:latin typeface="Calibri"/>
                <a:ea typeface="Calibri"/>
                <a:cs typeface="Times New Roman"/>
              </a:rPr>
              <a:t> </a:t>
            </a:r>
          </a:p>
          <a:p>
            <a:pPr lvl="1">
              <a:buFont typeface="Wingdings" pitchFamily="2" charset="2"/>
              <a:buChar char="Ø"/>
            </a:pPr>
            <a:r>
              <a:rPr lang="fr-FR" sz="2600" dirty="0" smtClean="0">
                <a:solidFill>
                  <a:srgbClr val="1F497D"/>
                </a:solidFill>
                <a:latin typeface="Calibri"/>
                <a:ea typeface="Calibri"/>
                <a:cs typeface="Times New Roman"/>
              </a:rPr>
              <a:t>Balise </a:t>
            </a:r>
            <a:r>
              <a:rPr lang="fr-FR" sz="2600" dirty="0">
                <a:solidFill>
                  <a:srgbClr val="1F497D"/>
                </a:solidFill>
                <a:latin typeface="Calibri"/>
                <a:ea typeface="Calibri"/>
                <a:cs typeface="Times New Roman"/>
              </a:rPr>
              <a:t>ULB… </a:t>
            </a:r>
          </a:p>
          <a:p>
            <a:pPr lvl="1">
              <a:buFont typeface="Wingdings" pitchFamily="2" charset="2"/>
              <a:buChar char="Ø"/>
            </a:pPr>
            <a:r>
              <a:rPr lang="fr-FR" sz="2600" dirty="0">
                <a:solidFill>
                  <a:srgbClr val="1F497D"/>
                </a:solidFill>
                <a:latin typeface="Calibri"/>
                <a:ea typeface="Calibri"/>
                <a:cs typeface="Times New Roman"/>
              </a:rPr>
              <a:t>Récup </a:t>
            </a:r>
            <a:r>
              <a:rPr lang="fr-FR" sz="2600" dirty="0" smtClean="0">
                <a:solidFill>
                  <a:srgbClr val="1F497D"/>
                </a:solidFill>
                <a:latin typeface="Calibri"/>
                <a:ea typeface="Calibri"/>
                <a:cs typeface="Times New Roman"/>
              </a:rPr>
              <a:t>d’énergie en bord des voies</a:t>
            </a:r>
            <a:endParaRPr lang="fr-FR" sz="2600" dirty="0">
              <a:solidFill>
                <a:srgbClr val="1F497D"/>
              </a:solidFill>
              <a:latin typeface="Calibri"/>
              <a:ea typeface="Calibri"/>
              <a:cs typeface="Times New Roman"/>
            </a:endParaRPr>
          </a:p>
          <a:p>
            <a:pPr lvl="1">
              <a:buFont typeface="Wingdings" pitchFamily="2" charset="2"/>
              <a:buChar char="Ø"/>
            </a:pPr>
            <a:r>
              <a:rPr lang="fr-FR" sz="2600" dirty="0" smtClean="0">
                <a:solidFill>
                  <a:srgbClr val="1F497D"/>
                </a:solidFill>
                <a:latin typeface="Calibri"/>
                <a:ea typeface="Calibri"/>
                <a:cs typeface="Times New Roman"/>
              </a:rPr>
              <a:t>Dispositif pour régler les pertes électromagnétiques d’une cavité</a:t>
            </a:r>
          </a:p>
          <a:p>
            <a:pPr lvl="1">
              <a:buFont typeface="Wingdings" pitchFamily="2" charset="2"/>
              <a:buChar char="Ø"/>
            </a:pPr>
            <a:r>
              <a:rPr lang="fr-FR" sz="2600" dirty="0" smtClean="0">
                <a:solidFill>
                  <a:srgbClr val="1F497D"/>
                </a:solidFill>
                <a:latin typeface="Calibri"/>
                <a:cs typeface="Times New Roman"/>
              </a:rPr>
              <a:t>Détection de l’arrêt souhaité</a:t>
            </a:r>
          </a:p>
          <a:p>
            <a:pPr lvl="1">
              <a:buFont typeface="Wingdings" pitchFamily="2" charset="2"/>
              <a:buChar char="Ø"/>
            </a:pPr>
            <a:r>
              <a:rPr lang="fr-FR" sz="2600" dirty="0" smtClean="0">
                <a:solidFill>
                  <a:srgbClr val="1F497D"/>
                </a:solidFill>
                <a:latin typeface="Calibri"/>
                <a:cs typeface="Times New Roman"/>
              </a:rPr>
              <a:t>Procédé de génération d’un scénario de bruits EM</a:t>
            </a:r>
          </a:p>
          <a:p>
            <a:pPr lvl="1">
              <a:buFont typeface="Wingdings" pitchFamily="2" charset="2"/>
              <a:buChar char="Ø"/>
            </a:pPr>
            <a:r>
              <a:rPr lang="fr-FR" sz="2600" dirty="0" smtClean="0">
                <a:solidFill>
                  <a:srgbClr val="1F497D"/>
                </a:solidFill>
                <a:latin typeface="Calibri"/>
                <a:cs typeface="Times New Roman"/>
              </a:rPr>
              <a:t>Détection de la présence d’un objet  </a:t>
            </a:r>
          </a:p>
          <a:p>
            <a:pPr lvl="1">
              <a:buFont typeface="Wingdings" pitchFamily="2" charset="2"/>
              <a:buChar char="Ø"/>
            </a:pPr>
            <a:r>
              <a:rPr lang="fr-FR" sz="2600" dirty="0" smtClean="0">
                <a:solidFill>
                  <a:srgbClr val="1F497D"/>
                </a:solidFill>
                <a:latin typeface="Calibri"/>
                <a:cs typeface="Times New Roman"/>
              </a:rPr>
              <a:t>Dispositif de prévention des sur-accidents </a:t>
            </a:r>
            <a:r>
              <a:rPr lang="fr-FR" sz="2600" dirty="0">
                <a:solidFill>
                  <a:srgbClr val="1F497D"/>
                </a:solidFill>
                <a:latin typeface="Calibri"/>
                <a:cs typeface="Times New Roman"/>
              </a:rPr>
              <a:t>sur autoroute</a:t>
            </a:r>
          </a:p>
          <a:p>
            <a:pPr lvl="1">
              <a:buFont typeface="Wingdings" pitchFamily="2" charset="2"/>
              <a:buChar char="Ø"/>
            </a:pPr>
            <a:r>
              <a:rPr lang="fr-FR" sz="2600" dirty="0" smtClean="0">
                <a:solidFill>
                  <a:srgbClr val="1F497D"/>
                </a:solidFill>
                <a:latin typeface="Calibri"/>
                <a:cs typeface="Times New Roman"/>
              </a:rPr>
              <a:t>Dispositif d’essais en compatibilité électromagnétique</a:t>
            </a:r>
          </a:p>
          <a:p>
            <a:pPr lvl="1">
              <a:buFont typeface="Wingdings" pitchFamily="2" charset="2"/>
              <a:buChar char="Ø"/>
            </a:pPr>
            <a:r>
              <a:rPr lang="fr-FR" sz="2600" dirty="0" smtClean="0">
                <a:solidFill>
                  <a:srgbClr val="1F497D"/>
                </a:solidFill>
                <a:latin typeface="Calibri"/>
                <a:cs typeface="Times New Roman"/>
              </a:rPr>
              <a:t>Détection audio-vidéo </a:t>
            </a:r>
            <a:r>
              <a:rPr lang="fr-FR" sz="2600" dirty="0">
                <a:solidFill>
                  <a:srgbClr val="1F497D"/>
                </a:solidFill>
                <a:latin typeface="Calibri"/>
                <a:cs typeface="Times New Roman"/>
              </a:rPr>
              <a:t>(BOSS et DEGIV) : suites? </a:t>
            </a:r>
            <a:endParaRPr lang="fr-FR" sz="2600" dirty="0" smtClean="0">
              <a:solidFill>
                <a:srgbClr val="1F497D"/>
              </a:solidFill>
              <a:latin typeface="Calibri"/>
              <a:cs typeface="Times New Roman"/>
            </a:endParaRPr>
          </a:p>
          <a:p>
            <a:pPr lvl="1">
              <a:buFont typeface="Wingdings" pitchFamily="2" charset="2"/>
              <a:buChar char="Ø"/>
            </a:pPr>
            <a:r>
              <a:rPr lang="fr-FR" sz="2600" dirty="0" err="1" smtClean="0">
                <a:solidFill>
                  <a:srgbClr val="1F497D"/>
                </a:solidFill>
                <a:latin typeface="Calibri"/>
                <a:ea typeface="Calibri"/>
                <a:cs typeface="Times New Roman"/>
              </a:rPr>
              <a:t>Primacare</a:t>
            </a:r>
            <a:r>
              <a:rPr lang="fr-FR" sz="2600" dirty="0" smtClean="0">
                <a:solidFill>
                  <a:srgbClr val="1F497D"/>
                </a:solidFill>
                <a:latin typeface="Calibri"/>
                <a:ea typeface="Calibri"/>
                <a:cs typeface="Times New Roman"/>
              </a:rPr>
              <a:t>: dispositif de détection d’obstacles, restitution sonore 3D</a:t>
            </a:r>
            <a:endParaRPr lang="fr-FR" sz="2600" dirty="0">
              <a:solidFill>
                <a:srgbClr val="1F497D"/>
              </a:solidFill>
              <a:latin typeface="Calibri"/>
              <a:ea typeface="Calibri"/>
              <a:cs typeface="Times New Roman"/>
            </a:endParaRPr>
          </a:p>
          <a:p>
            <a:pPr lvl="1">
              <a:buFont typeface="Wingdings" pitchFamily="2" charset="2"/>
              <a:buChar char="Ø"/>
            </a:pPr>
            <a:r>
              <a:rPr lang="fr-FR" sz="2600" dirty="0" err="1" smtClean="0">
                <a:solidFill>
                  <a:srgbClr val="1F497D"/>
                </a:solidFill>
                <a:latin typeface="Calibri"/>
                <a:ea typeface="Calibri"/>
                <a:cs typeface="Times New Roman"/>
              </a:rPr>
              <a:t>Predissat</a:t>
            </a:r>
            <a:r>
              <a:rPr lang="fr-FR" sz="2600" dirty="0" smtClean="0">
                <a:solidFill>
                  <a:srgbClr val="1F497D"/>
                </a:solidFill>
                <a:latin typeface="Calibri"/>
                <a:ea typeface="Calibri"/>
                <a:cs typeface="Times New Roman"/>
              </a:rPr>
              <a:t> </a:t>
            </a:r>
            <a:endParaRPr lang="fr-FR" sz="2600" dirty="0">
              <a:solidFill>
                <a:srgbClr val="1F497D"/>
              </a:solidFill>
              <a:latin typeface="Calibri"/>
              <a:ea typeface="Calibri"/>
              <a:cs typeface="Times New Roman"/>
            </a:endParaRPr>
          </a:p>
          <a:p>
            <a:pPr lvl="1">
              <a:buFont typeface="Wingdings" pitchFamily="2" charset="2"/>
              <a:buChar char="Ø"/>
            </a:pPr>
            <a:r>
              <a:rPr lang="fr-FR" sz="2600" dirty="0">
                <a:solidFill>
                  <a:srgbClr val="1F497D"/>
                </a:solidFill>
                <a:latin typeface="Calibri"/>
                <a:ea typeface="Calibri"/>
                <a:cs typeface="Times New Roman"/>
              </a:rPr>
              <a:t>Vers un produit issu de </a:t>
            </a:r>
            <a:r>
              <a:rPr lang="fr-FR" sz="2600" dirty="0" err="1">
                <a:solidFill>
                  <a:srgbClr val="1F497D"/>
                </a:solidFill>
                <a:latin typeface="Calibri"/>
                <a:ea typeface="Calibri"/>
                <a:cs typeface="Times New Roman"/>
              </a:rPr>
              <a:t>Caploc-Inturb</a:t>
            </a:r>
            <a:r>
              <a:rPr lang="fr-FR" sz="2600" dirty="0">
                <a:solidFill>
                  <a:srgbClr val="1F497D"/>
                </a:solidFill>
                <a:latin typeface="Calibri"/>
                <a:ea typeface="Calibri"/>
                <a:cs typeface="Times New Roman"/>
              </a:rPr>
              <a:t>?   </a:t>
            </a:r>
            <a:r>
              <a:rPr lang="fr-FR" dirty="0">
                <a:solidFill>
                  <a:srgbClr val="1F497D"/>
                </a:solidFill>
                <a:latin typeface="Calibri"/>
                <a:ea typeface="Calibri"/>
                <a:cs typeface="Times New Roman"/>
              </a:rPr>
              <a:t> </a:t>
            </a:r>
          </a:p>
          <a:p>
            <a:pPr lvl="1">
              <a:buFont typeface="Wingdings" pitchFamily="2" charset="2"/>
              <a:buChar char="Ø"/>
            </a:pPr>
            <a:r>
              <a:rPr lang="is-IS" dirty="0" smtClean="0"/>
              <a:t>…</a:t>
            </a:r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0853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fr-FR" dirty="0" smtClean="0"/>
              <a:t>Identité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6388" y="1052736"/>
            <a:ext cx="8219256" cy="1296144"/>
          </a:xfrm>
        </p:spPr>
        <p:txBody>
          <a:bodyPr/>
          <a:lstStyle/>
          <a:p>
            <a:pPr marL="0" indent="0">
              <a:buNone/>
            </a:pPr>
            <a:r>
              <a:rPr lang="fr-FR" sz="2800" dirty="0" smtClean="0"/>
              <a:t>Synergie </a:t>
            </a:r>
            <a:r>
              <a:rPr lang="fr-FR" sz="2800" dirty="0"/>
              <a:t>entre recherches amont et </a:t>
            </a:r>
            <a:r>
              <a:rPr lang="fr-FR" sz="2800" dirty="0" smtClean="0"/>
              <a:t>finalisées </a:t>
            </a:r>
            <a:r>
              <a:rPr lang="fr-FR" sz="2800" dirty="0"/>
              <a:t>dans les </a:t>
            </a:r>
            <a:r>
              <a:rPr lang="fr-FR" sz="2800" dirty="0" smtClean="0"/>
              <a:t>STIC/SPI </a:t>
            </a:r>
            <a:r>
              <a:rPr lang="fr-FR" sz="2800" dirty="0"/>
              <a:t>appliquées aux transports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32BA8D-C445-40FD-8A49-59B207923DBD}" type="slidenum">
              <a:rPr lang="fr-FR" smtClean="0"/>
              <a:pPr>
                <a:defRPr/>
              </a:pPr>
              <a:t>4</a:t>
            </a:fld>
            <a:endParaRPr lang="fr-FR" dirty="0"/>
          </a:p>
        </p:txBody>
      </p:sp>
      <p:pic>
        <p:nvPicPr>
          <p:cNvPr id="9" name="Picture 8" descr="Renault Agora line côté droi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304" y="5426513"/>
            <a:ext cx="3124200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tgv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302" y="2330169"/>
            <a:ext cx="2230115" cy="12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tn00550_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17178"/>
            <a:ext cx="2088232" cy="811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va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4706433"/>
            <a:ext cx="2520280" cy="1674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llipse 7"/>
          <p:cNvSpPr/>
          <p:nvPr/>
        </p:nvSpPr>
        <p:spPr>
          <a:xfrm>
            <a:off x="1248339" y="2708919"/>
            <a:ext cx="6624736" cy="30056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spcBef>
                <a:spcPct val="20000"/>
              </a:spcBef>
              <a:buFont typeface="Wingdings" pitchFamily="2" charset="2"/>
              <a:buNone/>
            </a:pPr>
            <a:r>
              <a:rPr lang="fr-FR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Imaginer et développer des solutions originales </a:t>
            </a:r>
            <a:r>
              <a:rPr lang="fr-FR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pour une ville et des transports terrestres sobres, sûrs et résilients</a:t>
            </a:r>
            <a:endParaRPr lang="en-GB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06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698377"/>
            <a:ext cx="7990656" cy="4034879"/>
          </a:xfrm>
        </p:spPr>
        <p:txBody>
          <a:bodyPr/>
          <a:lstStyle/>
          <a:p>
            <a:r>
              <a:rPr lang="fr-FR" dirty="0" smtClean="0"/>
              <a:t>Merci pour </a:t>
            </a:r>
            <a:r>
              <a:rPr lang="fr-FR" smtClean="0"/>
              <a:t>votre attention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79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16"/>
          <p:cNvSpPr>
            <a:spLocks noChangeArrowheads="1"/>
          </p:cNvSpPr>
          <p:nvPr/>
        </p:nvSpPr>
        <p:spPr bwMode="auto">
          <a:xfrm>
            <a:off x="71884" y="332358"/>
            <a:ext cx="8964612" cy="57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fr-FR" sz="3600" b="1" dirty="0" smtClean="0">
                <a:solidFill>
                  <a:srgbClr val="009999"/>
                </a:solidFill>
                <a:latin typeface="Arial" pitchFamily="34" charset="0"/>
              </a:rPr>
              <a:t>Thématiques de recherche</a:t>
            </a:r>
            <a:endParaRPr lang="fr-FR" sz="3600" b="1" dirty="0">
              <a:solidFill>
                <a:srgbClr val="009999"/>
              </a:solidFill>
              <a:latin typeface="Arial" pitchFamily="34" charset="0"/>
            </a:endParaRPr>
          </a:p>
        </p:txBody>
      </p:sp>
      <p:pic>
        <p:nvPicPr>
          <p:cNvPr id="4" name="Image 3" descr="Image4.emf"/>
          <p:cNvPicPr/>
          <p:nvPr/>
        </p:nvPicPr>
        <p:blipFill>
          <a:blip r:embed="rId3" cstate="print"/>
          <a:srcRect l="1709" r="2037"/>
          <a:stretch>
            <a:fillRect/>
          </a:stretch>
        </p:blipFill>
        <p:spPr>
          <a:xfrm>
            <a:off x="1043608" y="969268"/>
            <a:ext cx="6912768" cy="519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5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16"/>
          <p:cNvSpPr>
            <a:spLocks noChangeArrowheads="1"/>
          </p:cNvSpPr>
          <p:nvPr/>
        </p:nvSpPr>
        <p:spPr bwMode="auto">
          <a:xfrm>
            <a:off x="71884" y="332358"/>
            <a:ext cx="8964612" cy="57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fr-FR" sz="3600" b="1" dirty="0" smtClean="0">
                <a:solidFill>
                  <a:srgbClr val="009999"/>
                </a:solidFill>
                <a:latin typeface="Arial" pitchFamily="34" charset="0"/>
              </a:rPr>
              <a:t>Thématiques de recherche</a:t>
            </a:r>
            <a:endParaRPr lang="fr-FR" sz="3600" b="1" dirty="0">
              <a:solidFill>
                <a:srgbClr val="009999"/>
              </a:solidFill>
              <a:latin typeface="Arial" pitchFamily="34" charset="0"/>
            </a:endParaRPr>
          </a:p>
        </p:txBody>
      </p:sp>
      <p:pic>
        <p:nvPicPr>
          <p:cNvPr id="4" name="Image 3" descr="Image4.emf"/>
          <p:cNvPicPr/>
          <p:nvPr/>
        </p:nvPicPr>
        <p:blipFill>
          <a:blip r:embed="rId3" cstate="print"/>
          <a:srcRect l="1709" r="2037"/>
          <a:stretch>
            <a:fillRect/>
          </a:stretch>
        </p:blipFill>
        <p:spPr>
          <a:xfrm>
            <a:off x="1043608" y="969268"/>
            <a:ext cx="6912768" cy="5196036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3707904" y="1268760"/>
            <a:ext cx="1728192" cy="144016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453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56356" y="44624"/>
            <a:ext cx="9200356" cy="969712"/>
          </a:xfrm>
        </p:spPr>
        <p:txBody>
          <a:bodyPr/>
          <a:lstStyle/>
          <a:p>
            <a:r>
              <a:rPr lang="fr-FR" sz="3200" dirty="0" smtClean="0"/>
              <a:t>Des travaux en traitement d’image en réponse à des demandes industrielles ou sociétales</a:t>
            </a:r>
            <a:endParaRPr lang="fr-FR" sz="320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93BEB1-D561-45DE-BA08-1D94CE41B614}" type="slidenum">
              <a:rPr lang="fr-FR" smtClean="0"/>
              <a:pPr>
                <a:defRPr/>
              </a:pPr>
              <a:t>8</a:t>
            </a:fld>
            <a:endParaRPr lang="fr-FR"/>
          </a:p>
        </p:txBody>
      </p:sp>
      <p:graphicFrame>
        <p:nvGraphicFramePr>
          <p:cNvPr id="6" name="Diagramme 5"/>
          <p:cNvGraphicFramePr/>
          <p:nvPr>
            <p:extLst/>
          </p:nvPr>
        </p:nvGraphicFramePr>
        <p:xfrm>
          <a:off x="179512" y="980728"/>
          <a:ext cx="8712968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Ellipse 6"/>
          <p:cNvSpPr/>
          <p:nvPr/>
        </p:nvSpPr>
        <p:spPr>
          <a:xfrm>
            <a:off x="179512" y="6309320"/>
            <a:ext cx="113953" cy="160298"/>
          </a:xfrm>
          <a:prstGeom prst="ellipse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Ellipse 7"/>
          <p:cNvSpPr/>
          <p:nvPr/>
        </p:nvSpPr>
        <p:spPr>
          <a:xfrm>
            <a:off x="2290283" y="3933056"/>
            <a:ext cx="337501" cy="337501"/>
          </a:xfrm>
          <a:prstGeom prst="ellipse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Ellipse 8"/>
          <p:cNvSpPr/>
          <p:nvPr/>
        </p:nvSpPr>
        <p:spPr>
          <a:xfrm>
            <a:off x="4355976" y="2852936"/>
            <a:ext cx="504056" cy="504056"/>
          </a:xfrm>
          <a:prstGeom prst="ellipse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Ellipse 9"/>
          <p:cNvSpPr/>
          <p:nvPr/>
        </p:nvSpPr>
        <p:spPr>
          <a:xfrm>
            <a:off x="7246018" y="1988840"/>
            <a:ext cx="638350" cy="638350"/>
          </a:xfrm>
          <a:prstGeom prst="ellipse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1" name="Grouper 10"/>
          <p:cNvGrpSpPr/>
          <p:nvPr/>
        </p:nvGrpSpPr>
        <p:grpSpPr>
          <a:xfrm>
            <a:off x="323529" y="5959677"/>
            <a:ext cx="1152128" cy="709683"/>
            <a:chOff x="1219815" y="3921330"/>
            <a:chExt cx="2030121" cy="1863727"/>
          </a:xfrm>
        </p:grpSpPr>
        <p:sp>
          <p:nvSpPr>
            <p:cNvPr id="12" name="Rectangle 11"/>
            <p:cNvSpPr/>
            <p:nvPr/>
          </p:nvSpPr>
          <p:spPr>
            <a:xfrm>
              <a:off x="1219815" y="3921330"/>
              <a:ext cx="2030121" cy="1573779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219815" y="4211278"/>
              <a:ext cx="2030121" cy="157377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0037" tIns="0" rIns="0" bIns="0" numCol="1" spcCol="1270" anchor="t" anchorCtr="0">
              <a:noAutofit/>
            </a:bodyPr>
            <a:lstStyle/>
            <a:p>
              <a:pPr lvl="0" algn="l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fr-FR" sz="3200" kern="1200" dirty="0"/>
            </a:p>
          </p:txBody>
        </p:sp>
      </p:grpSp>
      <p:sp>
        <p:nvSpPr>
          <p:cNvPr id="4" name="Rectangle 3"/>
          <p:cNvSpPr/>
          <p:nvPr/>
        </p:nvSpPr>
        <p:spPr>
          <a:xfrm>
            <a:off x="755576" y="6093296"/>
            <a:ext cx="76431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solidFill>
                  <a:srgbClr val="FF0000"/>
                </a:solidFill>
              </a:rPr>
              <a:t>Comptage des passagers (Bus), flux dans </a:t>
            </a:r>
            <a:r>
              <a:rPr lang="fr-FR" sz="2000" smtClean="0">
                <a:solidFill>
                  <a:srgbClr val="FF0000"/>
                </a:solidFill>
              </a:rPr>
              <a:t>les couloirs</a:t>
            </a:r>
            <a:endParaRPr lang="fr-FR" sz="2000" dirty="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331640" y="5333146"/>
            <a:ext cx="75608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solidFill>
                  <a:srgbClr val="FF0000"/>
                </a:solidFill>
              </a:rPr>
              <a:t>Gestion de déplacements des passagers en transit (contresens et stationnarités </a:t>
            </a:r>
            <a:r>
              <a:rPr lang="fr-FR" sz="2000" dirty="0" smtClean="0">
                <a:solidFill>
                  <a:srgbClr val="FF0000"/>
                </a:solidFill>
              </a:rPr>
              <a:t>anormales), </a:t>
            </a:r>
            <a:endParaRPr lang="fr-FR" sz="2000" dirty="0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339752" y="4541058"/>
            <a:ext cx="68380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solidFill>
                  <a:srgbClr val="FF0000"/>
                </a:solidFill>
              </a:rPr>
              <a:t>Gestion des files d’attentes </a:t>
            </a:r>
            <a:r>
              <a:rPr lang="fr-FR" sz="2000" dirty="0" smtClean="0">
                <a:solidFill>
                  <a:srgbClr val="FF0000"/>
                </a:solidFill>
              </a:rPr>
              <a:t>aux </a:t>
            </a:r>
            <a:r>
              <a:rPr lang="fr-FR" sz="2000" dirty="0" smtClean="0">
                <a:solidFill>
                  <a:srgbClr val="FF0000"/>
                </a:solidFill>
              </a:rPr>
              <a:t>guichets (RATP, La Poste)</a:t>
            </a:r>
            <a:endParaRPr lang="fr-FR" sz="2000" dirty="0">
              <a:solidFill>
                <a:srgbClr val="FF0000"/>
              </a:solidFill>
            </a:endParaRPr>
          </a:p>
        </p:txBody>
      </p:sp>
      <p:pic>
        <p:nvPicPr>
          <p:cNvPr id="16" name="Picture 2" descr="D:\travail_luxondes\Documentation_complet\_Gyro\poster\tab_p05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24744"/>
            <a:ext cx="2394688" cy="17281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3052183" y="3812089"/>
            <a:ext cx="6344353" cy="408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smtClean="0">
                <a:solidFill>
                  <a:srgbClr val="FF0000"/>
                </a:solidFill>
              </a:rPr>
              <a:t>Détection d’obstacles à l’ouverture des lignes (SNCF)</a:t>
            </a:r>
            <a:endParaRPr lang="fr-FR" sz="2000" dirty="0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427984" y="3316922"/>
            <a:ext cx="48958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solidFill>
                  <a:srgbClr val="FF0000"/>
                </a:solidFill>
              </a:rPr>
              <a:t>Surveillance embarquée </a:t>
            </a:r>
            <a:r>
              <a:rPr lang="fr-FR" sz="2000" smtClean="0">
                <a:solidFill>
                  <a:srgbClr val="FF0000"/>
                </a:solidFill>
              </a:rPr>
              <a:t>de l’emprise(PN)</a:t>
            </a:r>
            <a:endParaRPr lang="fr-FR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410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Picture 16" descr="s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8680"/>
            <a:ext cx="3261664" cy="231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7" name="Rectangle 2"/>
          <p:cNvSpPr>
            <a:spLocks noChangeArrowheads="1"/>
          </p:cNvSpPr>
          <p:nvPr/>
        </p:nvSpPr>
        <p:spPr bwMode="auto">
          <a:xfrm>
            <a:off x="123825" y="333375"/>
            <a:ext cx="87852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fr-FR" sz="3600" b="1">
                <a:solidFill>
                  <a:srgbClr val="009999"/>
                </a:solidFill>
                <a:latin typeface="Arial" pitchFamily="34" charset="0"/>
                <a:cs typeface="Arial" pitchFamily="34" charset="0"/>
              </a:rPr>
              <a:t>Perception, Localisation, Surveillance</a:t>
            </a:r>
          </a:p>
        </p:txBody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77009" y="1562721"/>
            <a:ext cx="6059487" cy="4962623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Clr>
                <a:srgbClr val="004593"/>
              </a:buClr>
              <a:buFont typeface="Wingdings" pitchFamily="2" charset="2"/>
              <a:buChar char="§"/>
            </a:pPr>
            <a:r>
              <a:rPr lang="fr-FR" sz="2000" b="1" dirty="0" smtClean="0">
                <a:latin typeface="Arial" pitchFamily="34" charset="0"/>
                <a:cs typeface="Arial" pitchFamily="34" charset="0"/>
              </a:rPr>
              <a:t>Perception, surveillance de l</a:t>
            </a:r>
            <a:r>
              <a:rPr lang="ja-JP" altLang="fr-FR" sz="2000" b="1" dirty="0" smtClean="0">
                <a:latin typeface="Arial" pitchFamily="34" charset="0"/>
                <a:cs typeface="Arial" pitchFamily="34" charset="0"/>
              </a:rPr>
              <a:t>’</a:t>
            </a:r>
            <a:r>
              <a:rPr lang="fr-FR" altLang="ja-JP" sz="2000" b="1" dirty="0" smtClean="0">
                <a:latin typeface="Arial" pitchFamily="34" charset="0"/>
                <a:cs typeface="Arial" pitchFamily="34" charset="0"/>
              </a:rPr>
              <a:t>environnement par vision artificielle, analyse audio, radars</a:t>
            </a:r>
          </a:p>
          <a:p>
            <a:pPr lvl="1" eaLnBrk="1" hangingPunct="1">
              <a:spcAft>
                <a:spcPts val="600"/>
              </a:spcAft>
              <a:buClr>
                <a:srgbClr val="004593"/>
              </a:buClr>
              <a:buFont typeface="Wingdings" pitchFamily="2" charset="2"/>
              <a:buChar char="ü"/>
            </a:pPr>
            <a:r>
              <a:rPr lang="fr-FR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Détection de situations potentiellement dangereuses dans les enceintes de transports</a:t>
            </a:r>
          </a:p>
          <a:p>
            <a:pPr lvl="1" eaLnBrk="1" hangingPunct="1">
              <a:spcAft>
                <a:spcPts val="600"/>
              </a:spcAft>
              <a:buClr>
                <a:srgbClr val="004593"/>
              </a:buClr>
              <a:buFont typeface="Wingdings" pitchFamily="2" charset="2"/>
              <a:buChar char="ü"/>
            </a:pPr>
            <a:r>
              <a:rPr lang="fr-FR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Détection d</a:t>
            </a:r>
            <a:r>
              <a:rPr lang="fr-FR" altLang="fr-FR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’</a:t>
            </a:r>
            <a:r>
              <a:rPr lang="fr-FR" altLang="ja-JP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obstacles par capteurs </a:t>
            </a:r>
            <a:r>
              <a:rPr lang="fr-FR" altLang="ja-JP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Radar </a:t>
            </a:r>
            <a:r>
              <a:rPr lang="fr-FR" altLang="ja-JP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et/ou association de capteurs</a:t>
            </a:r>
          </a:p>
          <a:p>
            <a:pPr marL="457200" lvl="1" indent="0" eaLnBrk="1" hangingPunct="1">
              <a:spcAft>
                <a:spcPts val="600"/>
              </a:spcAft>
              <a:buClr>
                <a:srgbClr val="004593"/>
              </a:buClr>
              <a:buNone/>
            </a:pPr>
            <a:endParaRPr lang="fr-FR" altLang="ja-JP" sz="18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buClr>
                <a:srgbClr val="004593"/>
              </a:buClr>
              <a:buFont typeface="Wingdings" pitchFamily="2" charset="2"/>
              <a:buChar char="§"/>
            </a:pPr>
            <a:r>
              <a:rPr lang="fr-FR" sz="2000" b="1" dirty="0" smtClean="0">
                <a:latin typeface="Arial" pitchFamily="34" charset="0"/>
                <a:cs typeface="Arial" pitchFamily="34" charset="0"/>
              </a:rPr>
              <a:t>Localisation indoor-</a:t>
            </a:r>
            <a:r>
              <a:rPr lang="fr-FR" sz="2000" b="1" dirty="0" err="1" smtClean="0">
                <a:latin typeface="Arial" pitchFamily="34" charset="0"/>
                <a:cs typeface="Arial" pitchFamily="34" charset="0"/>
              </a:rPr>
              <a:t>outdoor</a:t>
            </a:r>
            <a:endParaRPr lang="fr-FR" sz="2000" b="1" dirty="0" smtClean="0">
              <a:latin typeface="Arial" pitchFamily="34" charset="0"/>
              <a:cs typeface="Arial" pitchFamily="34" charset="0"/>
            </a:endParaRPr>
          </a:p>
          <a:p>
            <a:pPr lvl="1" eaLnBrk="1" hangingPunct="1">
              <a:spcAft>
                <a:spcPts val="600"/>
              </a:spcAft>
              <a:buClr>
                <a:srgbClr val="004593"/>
              </a:buClr>
              <a:buFont typeface="Wingdings" pitchFamily="2" charset="2"/>
              <a:buChar char="ü"/>
            </a:pPr>
            <a:r>
              <a:rPr lang="fr-FR" sz="1800" dirty="0" smtClean="0">
                <a:solidFill>
                  <a:srgbClr val="002060"/>
                </a:solidFill>
              </a:rPr>
              <a:t>Réponse</a:t>
            </a:r>
            <a:r>
              <a:rPr lang="fr-FR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aux dégradations et à l</a:t>
            </a:r>
            <a:r>
              <a:rPr lang="fr-FR" sz="1800" dirty="0" smtClean="0">
                <a:solidFill>
                  <a:srgbClr val="002060"/>
                </a:solidFill>
              </a:rPr>
              <a:t>’</a:t>
            </a:r>
            <a:r>
              <a:rPr lang="fr-FR" altLang="ja-JP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indisponibilité des systèmes GNSS</a:t>
            </a:r>
          </a:p>
          <a:p>
            <a:pPr lvl="1" eaLnBrk="1" hangingPunct="1">
              <a:spcAft>
                <a:spcPts val="600"/>
              </a:spcAft>
              <a:buClr>
                <a:srgbClr val="004593"/>
              </a:buClr>
              <a:buFont typeface="Wingdings" pitchFamily="2" charset="2"/>
              <a:buChar char="ü"/>
            </a:pPr>
            <a:r>
              <a:rPr lang="fr-FR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Systèmes de localisation indoor et en tunnels avec des systèmes conventionnels </a:t>
            </a:r>
            <a:r>
              <a:rPr lang="fr-FR" sz="1800" dirty="0">
                <a:solidFill>
                  <a:srgbClr val="002060"/>
                </a:solidFill>
              </a:rPr>
              <a:t>et fondés sur des signaux ULB</a:t>
            </a:r>
            <a:endParaRPr lang="fr-FR" sz="18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459" name="Picture 7" descr="image samsi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978323"/>
            <a:ext cx="2232025" cy="167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462" name="Group 2"/>
          <p:cNvGrpSpPr>
            <a:grpSpLocks/>
          </p:cNvGrpSpPr>
          <p:nvPr/>
        </p:nvGrpSpPr>
        <p:grpSpPr bwMode="auto">
          <a:xfrm>
            <a:off x="179512" y="4941366"/>
            <a:ext cx="2878286" cy="1511970"/>
            <a:chOff x="2653" y="981"/>
            <a:chExt cx="2495" cy="1224"/>
          </a:xfrm>
        </p:grpSpPr>
        <p:sp>
          <p:nvSpPr>
            <p:cNvPr id="19464" name="Oval 3"/>
            <p:cNvSpPr>
              <a:spLocks noChangeArrowheads="1"/>
            </p:cNvSpPr>
            <p:nvPr/>
          </p:nvSpPr>
          <p:spPr bwMode="auto">
            <a:xfrm>
              <a:off x="2653" y="981"/>
              <a:ext cx="2495" cy="1224"/>
            </a:xfrm>
            <a:prstGeom prst="ellipse">
              <a:avLst/>
            </a:prstGeom>
            <a:noFill/>
            <a:ln w="76200">
              <a:solidFill>
                <a:srgbClr val="FF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grpSp>
          <p:nvGrpSpPr>
            <p:cNvPr id="19465" name="Group 4"/>
            <p:cNvGrpSpPr>
              <a:grpSpLocks/>
            </p:cNvGrpSpPr>
            <p:nvPr/>
          </p:nvGrpSpPr>
          <p:grpSpPr bwMode="auto">
            <a:xfrm>
              <a:off x="2835" y="1071"/>
              <a:ext cx="2305" cy="985"/>
              <a:chOff x="96" y="720"/>
              <a:chExt cx="6032" cy="3254"/>
            </a:xfrm>
          </p:grpSpPr>
          <p:pic>
            <p:nvPicPr>
              <p:cNvPr id="19466" name="Picture 5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" y="720"/>
                <a:ext cx="2334" cy="11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9467" name="Group 6"/>
              <p:cNvGrpSpPr>
                <a:grpSpLocks/>
              </p:cNvGrpSpPr>
              <p:nvPr/>
            </p:nvGrpSpPr>
            <p:grpSpPr bwMode="auto">
              <a:xfrm>
                <a:off x="2096" y="1872"/>
                <a:ext cx="1840" cy="1968"/>
                <a:chOff x="2096" y="2160"/>
                <a:chExt cx="1840" cy="1968"/>
              </a:xfrm>
            </p:grpSpPr>
            <p:sp>
              <p:nvSpPr>
                <p:cNvPr id="19635" name="Line 7"/>
                <p:cNvSpPr>
                  <a:spLocks noChangeShapeType="1"/>
                </p:cNvSpPr>
                <p:nvPr/>
              </p:nvSpPr>
              <p:spPr bwMode="auto">
                <a:xfrm flipV="1">
                  <a:off x="2096" y="2160"/>
                  <a:ext cx="1632" cy="1968"/>
                </a:xfrm>
                <a:prstGeom prst="line">
                  <a:avLst/>
                </a:prstGeom>
                <a:noFill/>
                <a:ln w="5715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9636" name="Line 8"/>
                <p:cNvSpPr>
                  <a:spLocks noChangeShapeType="1"/>
                </p:cNvSpPr>
                <p:nvPr/>
              </p:nvSpPr>
              <p:spPr bwMode="auto">
                <a:xfrm flipV="1">
                  <a:off x="2784" y="2256"/>
                  <a:ext cx="1152" cy="1872"/>
                </a:xfrm>
                <a:prstGeom prst="line">
                  <a:avLst/>
                </a:prstGeom>
                <a:noFill/>
                <a:ln w="508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9637" name="Line 9"/>
                <p:cNvSpPr>
                  <a:spLocks noChangeShapeType="1"/>
                </p:cNvSpPr>
                <p:nvPr/>
              </p:nvSpPr>
              <p:spPr bwMode="auto">
                <a:xfrm>
                  <a:off x="2208" y="3984"/>
                  <a:ext cx="672" cy="0"/>
                </a:xfrm>
                <a:prstGeom prst="line">
                  <a:avLst/>
                </a:prstGeom>
                <a:noFill/>
                <a:ln w="762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9638" name="Line 10"/>
                <p:cNvSpPr>
                  <a:spLocks noChangeShapeType="1"/>
                </p:cNvSpPr>
                <p:nvPr/>
              </p:nvSpPr>
              <p:spPr bwMode="auto">
                <a:xfrm>
                  <a:off x="2400" y="3792"/>
                  <a:ext cx="576" cy="0"/>
                </a:xfrm>
                <a:prstGeom prst="line">
                  <a:avLst/>
                </a:prstGeom>
                <a:noFill/>
                <a:ln w="762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9639" name="Line 11"/>
                <p:cNvSpPr>
                  <a:spLocks noChangeShapeType="1"/>
                </p:cNvSpPr>
                <p:nvPr/>
              </p:nvSpPr>
              <p:spPr bwMode="auto">
                <a:xfrm>
                  <a:off x="2496" y="3600"/>
                  <a:ext cx="624" cy="0"/>
                </a:xfrm>
                <a:prstGeom prst="line">
                  <a:avLst/>
                </a:prstGeom>
                <a:noFill/>
                <a:ln w="762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9640" name="Line 12"/>
                <p:cNvSpPr>
                  <a:spLocks noChangeShapeType="1"/>
                </p:cNvSpPr>
                <p:nvPr/>
              </p:nvSpPr>
              <p:spPr bwMode="auto">
                <a:xfrm>
                  <a:off x="2704" y="3408"/>
                  <a:ext cx="528" cy="0"/>
                </a:xfrm>
                <a:prstGeom prst="line">
                  <a:avLst/>
                </a:prstGeom>
                <a:noFill/>
                <a:ln w="5715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9641" name="Line 13"/>
                <p:cNvSpPr>
                  <a:spLocks noChangeShapeType="1"/>
                </p:cNvSpPr>
                <p:nvPr/>
              </p:nvSpPr>
              <p:spPr bwMode="auto">
                <a:xfrm>
                  <a:off x="2856" y="3216"/>
                  <a:ext cx="480" cy="0"/>
                </a:xfrm>
                <a:prstGeom prst="line">
                  <a:avLst/>
                </a:prstGeom>
                <a:noFill/>
                <a:ln w="5715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9642" name="Line 14"/>
                <p:cNvSpPr>
                  <a:spLocks noChangeShapeType="1"/>
                </p:cNvSpPr>
                <p:nvPr/>
              </p:nvSpPr>
              <p:spPr bwMode="auto">
                <a:xfrm>
                  <a:off x="3024" y="3024"/>
                  <a:ext cx="432" cy="0"/>
                </a:xfrm>
                <a:prstGeom prst="line">
                  <a:avLst/>
                </a:prstGeom>
                <a:noFill/>
                <a:ln w="381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9643" name="Line 15"/>
                <p:cNvSpPr>
                  <a:spLocks noChangeShapeType="1"/>
                </p:cNvSpPr>
                <p:nvPr/>
              </p:nvSpPr>
              <p:spPr bwMode="auto">
                <a:xfrm>
                  <a:off x="3184" y="2832"/>
                  <a:ext cx="384" cy="0"/>
                </a:xfrm>
                <a:prstGeom prst="line">
                  <a:avLst/>
                </a:prstGeom>
                <a:noFill/>
                <a:ln w="381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9644" name="Line 16"/>
                <p:cNvSpPr>
                  <a:spLocks noChangeShapeType="1"/>
                </p:cNvSpPr>
                <p:nvPr/>
              </p:nvSpPr>
              <p:spPr bwMode="auto">
                <a:xfrm>
                  <a:off x="3320" y="2640"/>
                  <a:ext cx="384" cy="0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9645" name="Line 17"/>
                <p:cNvSpPr>
                  <a:spLocks noChangeShapeType="1"/>
                </p:cNvSpPr>
                <p:nvPr/>
              </p:nvSpPr>
              <p:spPr bwMode="auto">
                <a:xfrm>
                  <a:off x="3456" y="2496"/>
                  <a:ext cx="336" cy="0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9646" name="Line 18"/>
                <p:cNvSpPr>
                  <a:spLocks noChangeShapeType="1"/>
                </p:cNvSpPr>
                <p:nvPr/>
              </p:nvSpPr>
              <p:spPr bwMode="auto">
                <a:xfrm>
                  <a:off x="3552" y="2352"/>
                  <a:ext cx="336" cy="0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sp>
            <p:nvSpPr>
              <p:cNvPr id="19468" name="Line 19"/>
              <p:cNvSpPr>
                <a:spLocks noChangeShapeType="1"/>
              </p:cNvSpPr>
              <p:nvPr/>
            </p:nvSpPr>
            <p:spPr bwMode="auto">
              <a:xfrm>
                <a:off x="3748" y="935"/>
                <a:ext cx="1505" cy="1656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9469" name="Oval 20"/>
              <p:cNvSpPr>
                <a:spLocks noChangeArrowheads="1"/>
              </p:cNvSpPr>
              <p:nvPr/>
            </p:nvSpPr>
            <p:spPr bwMode="auto">
              <a:xfrm>
                <a:off x="1104" y="1978"/>
                <a:ext cx="4138" cy="1618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9470" name="Line 21"/>
              <p:cNvSpPr>
                <a:spLocks noChangeShapeType="1"/>
              </p:cNvSpPr>
              <p:nvPr/>
            </p:nvSpPr>
            <p:spPr bwMode="auto">
              <a:xfrm>
                <a:off x="3823" y="1011"/>
                <a:ext cx="1505" cy="1655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endParaRPr lang="fr-FR"/>
              </a:p>
            </p:txBody>
          </p:sp>
          <p:grpSp>
            <p:nvGrpSpPr>
              <p:cNvPr id="19471" name="Group 22"/>
              <p:cNvGrpSpPr>
                <a:grpSpLocks/>
              </p:cNvGrpSpPr>
              <p:nvPr/>
            </p:nvGrpSpPr>
            <p:grpSpPr bwMode="auto">
              <a:xfrm>
                <a:off x="2205" y="1274"/>
                <a:ext cx="3923" cy="1785"/>
                <a:chOff x="2205" y="1562"/>
                <a:chExt cx="3923" cy="1785"/>
              </a:xfrm>
            </p:grpSpPr>
            <p:grpSp>
              <p:nvGrpSpPr>
                <p:cNvPr id="19562" name="Group 23"/>
                <p:cNvGrpSpPr>
                  <a:grpSpLocks/>
                </p:cNvGrpSpPr>
                <p:nvPr/>
              </p:nvGrpSpPr>
              <p:grpSpPr bwMode="auto">
                <a:xfrm>
                  <a:off x="2656" y="1901"/>
                  <a:ext cx="339" cy="865"/>
                  <a:chOff x="4272" y="912"/>
                  <a:chExt cx="672" cy="2016"/>
                </a:xfrm>
              </p:grpSpPr>
              <p:sp>
                <p:nvSpPr>
                  <p:cNvPr id="19628" name="Line 2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272" y="1248"/>
                    <a:ext cx="336" cy="1680"/>
                  </a:xfrm>
                  <a:prstGeom prst="line">
                    <a:avLst/>
                  </a:prstGeom>
                  <a:noFill/>
                  <a:ln w="2857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19629" name="Line 25"/>
                  <p:cNvSpPr>
                    <a:spLocks noChangeShapeType="1"/>
                  </p:cNvSpPr>
                  <p:nvPr/>
                </p:nvSpPr>
                <p:spPr bwMode="auto">
                  <a:xfrm>
                    <a:off x="4608" y="1248"/>
                    <a:ext cx="336" cy="1680"/>
                  </a:xfrm>
                  <a:prstGeom prst="line">
                    <a:avLst/>
                  </a:prstGeom>
                  <a:noFill/>
                  <a:ln w="2857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19630" name="Freeform 26"/>
                  <p:cNvSpPr>
                    <a:spLocks/>
                  </p:cNvSpPr>
                  <p:nvPr/>
                </p:nvSpPr>
                <p:spPr bwMode="auto">
                  <a:xfrm>
                    <a:off x="4326" y="1728"/>
                    <a:ext cx="618" cy="1200"/>
                  </a:xfrm>
                  <a:custGeom>
                    <a:avLst/>
                    <a:gdLst>
                      <a:gd name="T0" fmla="*/ 186 w 618"/>
                      <a:gd name="T1" fmla="*/ 0 h 1200"/>
                      <a:gd name="T2" fmla="*/ 402 w 618"/>
                      <a:gd name="T3" fmla="*/ 102 h 1200"/>
                      <a:gd name="T4" fmla="*/ 138 w 618"/>
                      <a:gd name="T5" fmla="*/ 240 h 1200"/>
                      <a:gd name="T6" fmla="*/ 459 w 618"/>
                      <a:gd name="T7" fmla="*/ 393 h 1200"/>
                      <a:gd name="T8" fmla="*/ 72 w 618"/>
                      <a:gd name="T9" fmla="*/ 564 h 1200"/>
                      <a:gd name="T10" fmla="*/ 528 w 618"/>
                      <a:gd name="T11" fmla="*/ 741 h 1200"/>
                      <a:gd name="T12" fmla="*/ 0 w 618"/>
                      <a:gd name="T13" fmla="*/ 927 h 1200"/>
                      <a:gd name="T14" fmla="*/ 618 w 618"/>
                      <a:gd name="T15" fmla="*/ 1200 h 120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618"/>
                      <a:gd name="T25" fmla="*/ 0 h 1200"/>
                      <a:gd name="T26" fmla="*/ 618 w 618"/>
                      <a:gd name="T27" fmla="*/ 1200 h 1200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618" h="1200">
                        <a:moveTo>
                          <a:pt x="186" y="0"/>
                        </a:moveTo>
                        <a:lnTo>
                          <a:pt x="402" y="102"/>
                        </a:lnTo>
                        <a:lnTo>
                          <a:pt x="138" y="240"/>
                        </a:lnTo>
                        <a:lnTo>
                          <a:pt x="459" y="393"/>
                        </a:lnTo>
                        <a:lnTo>
                          <a:pt x="72" y="564"/>
                        </a:lnTo>
                        <a:lnTo>
                          <a:pt x="528" y="741"/>
                        </a:lnTo>
                        <a:lnTo>
                          <a:pt x="0" y="927"/>
                        </a:lnTo>
                        <a:lnTo>
                          <a:pt x="618" y="1200"/>
                        </a:lnTo>
                      </a:path>
                    </a:pathLst>
                  </a:cu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19631" name="Freeform 27"/>
                  <p:cNvSpPr>
                    <a:spLocks/>
                  </p:cNvSpPr>
                  <p:nvPr/>
                </p:nvSpPr>
                <p:spPr bwMode="auto">
                  <a:xfrm flipH="1">
                    <a:off x="4272" y="1728"/>
                    <a:ext cx="618" cy="1200"/>
                  </a:xfrm>
                  <a:custGeom>
                    <a:avLst/>
                    <a:gdLst>
                      <a:gd name="T0" fmla="*/ 186 w 618"/>
                      <a:gd name="T1" fmla="*/ 0 h 1200"/>
                      <a:gd name="T2" fmla="*/ 402 w 618"/>
                      <a:gd name="T3" fmla="*/ 102 h 1200"/>
                      <a:gd name="T4" fmla="*/ 138 w 618"/>
                      <a:gd name="T5" fmla="*/ 240 h 1200"/>
                      <a:gd name="T6" fmla="*/ 459 w 618"/>
                      <a:gd name="T7" fmla="*/ 393 h 1200"/>
                      <a:gd name="T8" fmla="*/ 72 w 618"/>
                      <a:gd name="T9" fmla="*/ 564 h 1200"/>
                      <a:gd name="T10" fmla="*/ 528 w 618"/>
                      <a:gd name="T11" fmla="*/ 741 h 1200"/>
                      <a:gd name="T12" fmla="*/ 0 w 618"/>
                      <a:gd name="T13" fmla="*/ 927 h 1200"/>
                      <a:gd name="T14" fmla="*/ 618 w 618"/>
                      <a:gd name="T15" fmla="*/ 1200 h 120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618"/>
                      <a:gd name="T25" fmla="*/ 0 h 1200"/>
                      <a:gd name="T26" fmla="*/ 618 w 618"/>
                      <a:gd name="T27" fmla="*/ 1200 h 1200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618" h="1200">
                        <a:moveTo>
                          <a:pt x="186" y="0"/>
                        </a:moveTo>
                        <a:lnTo>
                          <a:pt x="402" y="102"/>
                        </a:lnTo>
                        <a:lnTo>
                          <a:pt x="138" y="240"/>
                        </a:lnTo>
                        <a:lnTo>
                          <a:pt x="459" y="393"/>
                        </a:lnTo>
                        <a:lnTo>
                          <a:pt x="72" y="564"/>
                        </a:lnTo>
                        <a:lnTo>
                          <a:pt x="528" y="741"/>
                        </a:lnTo>
                        <a:lnTo>
                          <a:pt x="0" y="927"/>
                        </a:lnTo>
                        <a:lnTo>
                          <a:pt x="618" y="1200"/>
                        </a:lnTo>
                      </a:path>
                    </a:pathLst>
                  </a:cu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19632" name="Line 2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608" y="912"/>
                    <a:ext cx="0" cy="672"/>
                  </a:xfrm>
                  <a:prstGeom prst="line">
                    <a:avLst/>
                  </a:prstGeom>
                  <a:noFill/>
                  <a:ln w="38100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19633" name="Line 29"/>
                  <p:cNvSpPr>
                    <a:spLocks noChangeShapeType="1"/>
                  </p:cNvSpPr>
                  <p:nvPr/>
                </p:nvSpPr>
                <p:spPr bwMode="auto">
                  <a:xfrm>
                    <a:off x="4560" y="912"/>
                    <a:ext cx="0" cy="240"/>
                  </a:xfrm>
                  <a:prstGeom prst="line">
                    <a:avLst/>
                  </a:prstGeom>
                  <a:noFill/>
                  <a:ln w="2857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19634" name="Line 30"/>
                  <p:cNvSpPr>
                    <a:spLocks noChangeShapeType="1"/>
                  </p:cNvSpPr>
                  <p:nvPr/>
                </p:nvSpPr>
                <p:spPr bwMode="auto">
                  <a:xfrm>
                    <a:off x="4656" y="912"/>
                    <a:ext cx="0" cy="240"/>
                  </a:xfrm>
                  <a:prstGeom prst="line">
                    <a:avLst/>
                  </a:prstGeom>
                  <a:noFill/>
                  <a:ln w="2857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19563" name="Group 31"/>
                <p:cNvGrpSpPr>
                  <a:grpSpLocks/>
                </p:cNvGrpSpPr>
                <p:nvPr/>
              </p:nvGrpSpPr>
              <p:grpSpPr bwMode="auto">
                <a:xfrm>
                  <a:off x="2205" y="1562"/>
                  <a:ext cx="1298" cy="657"/>
                  <a:chOff x="3888" y="288"/>
                  <a:chExt cx="1008" cy="498"/>
                </a:xfrm>
              </p:grpSpPr>
              <p:grpSp>
                <p:nvGrpSpPr>
                  <p:cNvPr id="19618" name="Group 32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3888" y="288"/>
                    <a:ext cx="507" cy="472"/>
                    <a:chOff x="3262" y="634"/>
                    <a:chExt cx="507" cy="472"/>
                  </a:xfrm>
                </p:grpSpPr>
                <p:sp>
                  <p:nvSpPr>
                    <p:cNvPr id="19624" name="Freeform 33"/>
                    <p:cNvSpPr>
                      <a:spLocks/>
                    </p:cNvSpPr>
                    <p:nvPr/>
                  </p:nvSpPr>
                  <p:spPr bwMode="auto">
                    <a:xfrm>
                      <a:off x="3421" y="634"/>
                      <a:ext cx="348" cy="472"/>
                    </a:xfrm>
                    <a:custGeom>
                      <a:avLst/>
                      <a:gdLst>
                        <a:gd name="T0" fmla="*/ 0 w 4175"/>
                        <a:gd name="T1" fmla="*/ 0 h 5187"/>
                        <a:gd name="T2" fmla="*/ 0 w 4175"/>
                        <a:gd name="T3" fmla="*/ 0 h 5187"/>
                        <a:gd name="T4" fmla="*/ 0 w 4175"/>
                        <a:gd name="T5" fmla="*/ 0 h 5187"/>
                        <a:gd name="T6" fmla="*/ 0 w 4175"/>
                        <a:gd name="T7" fmla="*/ 0 h 5187"/>
                        <a:gd name="T8" fmla="*/ 0 w 4175"/>
                        <a:gd name="T9" fmla="*/ 0 h 5187"/>
                        <a:gd name="T10" fmla="*/ 0 w 4175"/>
                        <a:gd name="T11" fmla="*/ 0 h 5187"/>
                        <a:gd name="T12" fmla="*/ 0 w 4175"/>
                        <a:gd name="T13" fmla="*/ 0 h 5187"/>
                        <a:gd name="T14" fmla="*/ 0 w 4175"/>
                        <a:gd name="T15" fmla="*/ 0 h 5187"/>
                        <a:gd name="T16" fmla="*/ 0 w 4175"/>
                        <a:gd name="T17" fmla="*/ 0 h 5187"/>
                        <a:gd name="T18" fmla="*/ 0 w 4175"/>
                        <a:gd name="T19" fmla="*/ 0 h 5187"/>
                        <a:gd name="T20" fmla="*/ 0 w 4175"/>
                        <a:gd name="T21" fmla="*/ 0 h 5187"/>
                        <a:gd name="T22" fmla="*/ 0 w 4175"/>
                        <a:gd name="T23" fmla="*/ 0 h 5187"/>
                        <a:gd name="T24" fmla="*/ 0 w 4175"/>
                        <a:gd name="T25" fmla="*/ 0 h 5187"/>
                        <a:gd name="T26" fmla="*/ 0 w 4175"/>
                        <a:gd name="T27" fmla="*/ 0 h 5187"/>
                        <a:gd name="T28" fmla="*/ 0 w 4175"/>
                        <a:gd name="T29" fmla="*/ 0 h 5187"/>
                        <a:gd name="T30" fmla="*/ 0 w 4175"/>
                        <a:gd name="T31" fmla="*/ 0 h 5187"/>
                        <a:gd name="T32" fmla="*/ 0 w 4175"/>
                        <a:gd name="T33" fmla="*/ 0 h 5187"/>
                        <a:gd name="T34" fmla="*/ 0 w 4175"/>
                        <a:gd name="T35" fmla="*/ 0 h 5187"/>
                        <a:gd name="T36" fmla="*/ 0 w 4175"/>
                        <a:gd name="T37" fmla="*/ 0 h 5187"/>
                        <a:gd name="T38" fmla="*/ 0 w 4175"/>
                        <a:gd name="T39" fmla="*/ 0 h 5187"/>
                        <a:gd name="T40" fmla="*/ 0 w 4175"/>
                        <a:gd name="T41" fmla="*/ 0 h 5187"/>
                        <a:gd name="T42" fmla="*/ 0 w 4175"/>
                        <a:gd name="T43" fmla="*/ 0 h 5187"/>
                        <a:gd name="T44" fmla="*/ 0 w 4175"/>
                        <a:gd name="T45" fmla="*/ 0 h 5187"/>
                        <a:gd name="T46" fmla="*/ 0 w 4175"/>
                        <a:gd name="T47" fmla="*/ 0 h 5187"/>
                        <a:gd name="T48" fmla="*/ 0 w 4175"/>
                        <a:gd name="T49" fmla="*/ 0 h 5187"/>
                        <a:gd name="T50" fmla="*/ 0 w 4175"/>
                        <a:gd name="T51" fmla="*/ 0 h 5187"/>
                        <a:gd name="T52" fmla="*/ 0 w 4175"/>
                        <a:gd name="T53" fmla="*/ 0 h 5187"/>
                        <a:gd name="T54" fmla="*/ 0 w 4175"/>
                        <a:gd name="T55" fmla="*/ 0 h 5187"/>
                        <a:gd name="T56" fmla="*/ 0 w 4175"/>
                        <a:gd name="T57" fmla="*/ 0 h 5187"/>
                        <a:gd name="T58" fmla="*/ 0 w 4175"/>
                        <a:gd name="T59" fmla="*/ 0 h 5187"/>
                        <a:gd name="T60" fmla="*/ 0 w 4175"/>
                        <a:gd name="T61" fmla="*/ 0 h 5187"/>
                        <a:gd name="T62" fmla="*/ 0 w 4175"/>
                        <a:gd name="T63" fmla="*/ 0 h 5187"/>
                        <a:gd name="T64" fmla="*/ 0 w 4175"/>
                        <a:gd name="T65" fmla="*/ 0 h 5187"/>
                        <a:gd name="T66" fmla="*/ 0 w 4175"/>
                        <a:gd name="T67" fmla="*/ 0 h 5187"/>
                        <a:gd name="T68" fmla="*/ 0 w 4175"/>
                        <a:gd name="T69" fmla="*/ 0 h 5187"/>
                        <a:gd name="T70" fmla="*/ 0 w 4175"/>
                        <a:gd name="T71" fmla="*/ 0 h 5187"/>
                        <a:gd name="T72" fmla="*/ 0 w 4175"/>
                        <a:gd name="T73" fmla="*/ 0 h 5187"/>
                        <a:gd name="T74" fmla="*/ 0 w 4175"/>
                        <a:gd name="T75" fmla="*/ 0 h 5187"/>
                        <a:gd name="T76" fmla="*/ 0 w 4175"/>
                        <a:gd name="T77" fmla="*/ 0 h 5187"/>
                        <a:gd name="T78" fmla="*/ 0 w 4175"/>
                        <a:gd name="T79" fmla="*/ 0 h 5187"/>
                        <a:gd name="T80" fmla="*/ 0 w 4175"/>
                        <a:gd name="T81" fmla="*/ 0 h 5187"/>
                        <a:gd name="T82" fmla="*/ 0 w 4175"/>
                        <a:gd name="T83" fmla="*/ 0 h 5187"/>
                        <a:gd name="T84" fmla="*/ 0 w 4175"/>
                        <a:gd name="T85" fmla="*/ 0 h 5187"/>
                        <a:gd name="T86" fmla="*/ 0 w 4175"/>
                        <a:gd name="T87" fmla="*/ 0 h 5187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w 4175"/>
                        <a:gd name="T133" fmla="*/ 0 h 5187"/>
                        <a:gd name="T134" fmla="*/ 4175 w 4175"/>
                        <a:gd name="T135" fmla="*/ 5187 h 5187"/>
                      </a:gdLst>
                      <a:ahLst/>
                      <a:cxnLst>
                        <a:cxn ang="T88">
                          <a:pos x="T0" y="T1"/>
                        </a:cxn>
                        <a:cxn ang="T89">
                          <a:pos x="T2" y="T3"/>
                        </a:cxn>
                        <a:cxn ang="T90">
                          <a:pos x="T4" y="T5"/>
                        </a:cxn>
                        <a:cxn ang="T91">
                          <a:pos x="T6" y="T7"/>
                        </a:cxn>
                        <a:cxn ang="T92">
                          <a:pos x="T8" y="T9"/>
                        </a:cxn>
                        <a:cxn ang="T93">
                          <a:pos x="T10" y="T11"/>
                        </a:cxn>
                        <a:cxn ang="T94">
                          <a:pos x="T12" y="T13"/>
                        </a:cxn>
                        <a:cxn ang="T95">
                          <a:pos x="T14" y="T15"/>
                        </a:cxn>
                        <a:cxn ang="T96">
                          <a:pos x="T16" y="T17"/>
                        </a:cxn>
                        <a:cxn ang="T97">
                          <a:pos x="T18" y="T19"/>
                        </a:cxn>
                        <a:cxn ang="T98">
                          <a:pos x="T20" y="T21"/>
                        </a:cxn>
                        <a:cxn ang="T99">
                          <a:pos x="T22" y="T23"/>
                        </a:cxn>
                        <a:cxn ang="T100">
                          <a:pos x="T24" y="T25"/>
                        </a:cxn>
                        <a:cxn ang="T101">
                          <a:pos x="T26" y="T27"/>
                        </a:cxn>
                        <a:cxn ang="T102">
                          <a:pos x="T28" y="T29"/>
                        </a:cxn>
                        <a:cxn ang="T103">
                          <a:pos x="T30" y="T31"/>
                        </a:cxn>
                        <a:cxn ang="T104">
                          <a:pos x="T32" y="T33"/>
                        </a:cxn>
                        <a:cxn ang="T105">
                          <a:pos x="T34" y="T35"/>
                        </a:cxn>
                        <a:cxn ang="T106">
                          <a:pos x="T36" y="T37"/>
                        </a:cxn>
                        <a:cxn ang="T107">
                          <a:pos x="T38" y="T39"/>
                        </a:cxn>
                        <a:cxn ang="T108">
                          <a:pos x="T40" y="T41"/>
                        </a:cxn>
                        <a:cxn ang="T109">
                          <a:pos x="T42" y="T43"/>
                        </a:cxn>
                        <a:cxn ang="T110">
                          <a:pos x="T44" y="T45"/>
                        </a:cxn>
                        <a:cxn ang="T111">
                          <a:pos x="T46" y="T47"/>
                        </a:cxn>
                        <a:cxn ang="T112">
                          <a:pos x="T48" y="T49"/>
                        </a:cxn>
                        <a:cxn ang="T113">
                          <a:pos x="T50" y="T51"/>
                        </a:cxn>
                        <a:cxn ang="T114">
                          <a:pos x="T52" y="T53"/>
                        </a:cxn>
                        <a:cxn ang="T115">
                          <a:pos x="T54" y="T55"/>
                        </a:cxn>
                        <a:cxn ang="T116">
                          <a:pos x="T56" y="T57"/>
                        </a:cxn>
                        <a:cxn ang="T117">
                          <a:pos x="T58" y="T59"/>
                        </a:cxn>
                        <a:cxn ang="T118">
                          <a:pos x="T60" y="T61"/>
                        </a:cxn>
                        <a:cxn ang="T119">
                          <a:pos x="T62" y="T63"/>
                        </a:cxn>
                        <a:cxn ang="T120">
                          <a:pos x="T64" y="T65"/>
                        </a:cxn>
                        <a:cxn ang="T121">
                          <a:pos x="T66" y="T67"/>
                        </a:cxn>
                        <a:cxn ang="T122">
                          <a:pos x="T68" y="T69"/>
                        </a:cxn>
                        <a:cxn ang="T123">
                          <a:pos x="T70" y="T71"/>
                        </a:cxn>
                        <a:cxn ang="T124">
                          <a:pos x="T72" y="T73"/>
                        </a:cxn>
                        <a:cxn ang="T125">
                          <a:pos x="T74" y="T75"/>
                        </a:cxn>
                        <a:cxn ang="T126">
                          <a:pos x="T76" y="T77"/>
                        </a:cxn>
                        <a:cxn ang="T127">
                          <a:pos x="T78" y="T79"/>
                        </a:cxn>
                        <a:cxn ang="T128">
                          <a:pos x="T80" y="T81"/>
                        </a:cxn>
                        <a:cxn ang="T129">
                          <a:pos x="T82" y="T83"/>
                        </a:cxn>
                        <a:cxn ang="T130">
                          <a:pos x="T84" y="T85"/>
                        </a:cxn>
                        <a:cxn ang="T131">
                          <a:pos x="T86" y="T87"/>
                        </a:cxn>
                      </a:cxnLst>
                      <a:rect l="T132" t="T133" r="T134" b="T135"/>
                      <a:pathLst>
                        <a:path w="4175" h="5187">
                          <a:moveTo>
                            <a:pt x="0" y="5187"/>
                          </a:moveTo>
                          <a:lnTo>
                            <a:pt x="31" y="5183"/>
                          </a:lnTo>
                          <a:lnTo>
                            <a:pt x="64" y="5180"/>
                          </a:lnTo>
                          <a:lnTo>
                            <a:pt x="128" y="5173"/>
                          </a:lnTo>
                          <a:lnTo>
                            <a:pt x="257" y="5156"/>
                          </a:lnTo>
                          <a:lnTo>
                            <a:pt x="384" y="5137"/>
                          </a:lnTo>
                          <a:lnTo>
                            <a:pt x="448" y="5126"/>
                          </a:lnTo>
                          <a:lnTo>
                            <a:pt x="512" y="5116"/>
                          </a:lnTo>
                          <a:lnTo>
                            <a:pt x="575" y="5103"/>
                          </a:lnTo>
                          <a:lnTo>
                            <a:pt x="638" y="5091"/>
                          </a:lnTo>
                          <a:lnTo>
                            <a:pt x="766" y="5064"/>
                          </a:lnTo>
                          <a:lnTo>
                            <a:pt x="828" y="5048"/>
                          </a:lnTo>
                          <a:lnTo>
                            <a:pt x="892" y="5034"/>
                          </a:lnTo>
                          <a:lnTo>
                            <a:pt x="1019" y="5002"/>
                          </a:lnTo>
                          <a:lnTo>
                            <a:pt x="1080" y="4983"/>
                          </a:lnTo>
                          <a:lnTo>
                            <a:pt x="1143" y="4965"/>
                          </a:lnTo>
                          <a:lnTo>
                            <a:pt x="1268" y="4927"/>
                          </a:lnTo>
                          <a:lnTo>
                            <a:pt x="1391" y="4886"/>
                          </a:lnTo>
                          <a:lnTo>
                            <a:pt x="1516" y="4843"/>
                          </a:lnTo>
                          <a:lnTo>
                            <a:pt x="1576" y="4819"/>
                          </a:lnTo>
                          <a:lnTo>
                            <a:pt x="1638" y="4796"/>
                          </a:lnTo>
                          <a:lnTo>
                            <a:pt x="1761" y="4747"/>
                          </a:lnTo>
                          <a:lnTo>
                            <a:pt x="1821" y="4722"/>
                          </a:lnTo>
                          <a:lnTo>
                            <a:pt x="1852" y="4708"/>
                          </a:lnTo>
                          <a:lnTo>
                            <a:pt x="1883" y="4696"/>
                          </a:lnTo>
                          <a:lnTo>
                            <a:pt x="2006" y="4642"/>
                          </a:lnTo>
                          <a:lnTo>
                            <a:pt x="2100" y="4596"/>
                          </a:lnTo>
                          <a:lnTo>
                            <a:pt x="2191" y="4550"/>
                          </a:lnTo>
                          <a:lnTo>
                            <a:pt x="2236" y="4526"/>
                          </a:lnTo>
                          <a:lnTo>
                            <a:pt x="2281" y="4504"/>
                          </a:lnTo>
                          <a:lnTo>
                            <a:pt x="2302" y="4491"/>
                          </a:lnTo>
                          <a:lnTo>
                            <a:pt x="2325" y="4480"/>
                          </a:lnTo>
                          <a:lnTo>
                            <a:pt x="2369" y="4457"/>
                          </a:lnTo>
                          <a:lnTo>
                            <a:pt x="2411" y="4432"/>
                          </a:lnTo>
                          <a:lnTo>
                            <a:pt x="2432" y="4420"/>
                          </a:lnTo>
                          <a:lnTo>
                            <a:pt x="2455" y="4408"/>
                          </a:lnTo>
                          <a:lnTo>
                            <a:pt x="2496" y="4383"/>
                          </a:lnTo>
                          <a:lnTo>
                            <a:pt x="2538" y="4359"/>
                          </a:lnTo>
                          <a:lnTo>
                            <a:pt x="2579" y="4333"/>
                          </a:lnTo>
                          <a:lnTo>
                            <a:pt x="2620" y="4309"/>
                          </a:lnTo>
                          <a:lnTo>
                            <a:pt x="2701" y="4259"/>
                          </a:lnTo>
                          <a:lnTo>
                            <a:pt x="2739" y="4232"/>
                          </a:lnTo>
                          <a:lnTo>
                            <a:pt x="2758" y="4218"/>
                          </a:lnTo>
                          <a:lnTo>
                            <a:pt x="2778" y="4206"/>
                          </a:lnTo>
                          <a:lnTo>
                            <a:pt x="2854" y="4154"/>
                          </a:lnTo>
                          <a:lnTo>
                            <a:pt x="2928" y="4100"/>
                          </a:lnTo>
                          <a:lnTo>
                            <a:pt x="2999" y="4046"/>
                          </a:lnTo>
                          <a:lnTo>
                            <a:pt x="3069" y="3990"/>
                          </a:lnTo>
                          <a:lnTo>
                            <a:pt x="3085" y="3975"/>
                          </a:lnTo>
                          <a:lnTo>
                            <a:pt x="3102" y="3962"/>
                          </a:lnTo>
                          <a:lnTo>
                            <a:pt x="3136" y="3935"/>
                          </a:lnTo>
                          <a:lnTo>
                            <a:pt x="3169" y="3906"/>
                          </a:lnTo>
                          <a:lnTo>
                            <a:pt x="3185" y="3891"/>
                          </a:lnTo>
                          <a:lnTo>
                            <a:pt x="3202" y="3878"/>
                          </a:lnTo>
                          <a:lnTo>
                            <a:pt x="3234" y="3849"/>
                          </a:lnTo>
                          <a:lnTo>
                            <a:pt x="3266" y="3821"/>
                          </a:lnTo>
                          <a:lnTo>
                            <a:pt x="3327" y="3761"/>
                          </a:lnTo>
                          <a:lnTo>
                            <a:pt x="3341" y="3745"/>
                          </a:lnTo>
                          <a:lnTo>
                            <a:pt x="3356" y="3731"/>
                          </a:lnTo>
                          <a:lnTo>
                            <a:pt x="3386" y="3701"/>
                          </a:lnTo>
                          <a:lnTo>
                            <a:pt x="3415" y="3670"/>
                          </a:lnTo>
                          <a:lnTo>
                            <a:pt x="3429" y="3655"/>
                          </a:lnTo>
                          <a:lnTo>
                            <a:pt x="3444" y="3640"/>
                          </a:lnTo>
                          <a:lnTo>
                            <a:pt x="3471" y="3609"/>
                          </a:lnTo>
                          <a:lnTo>
                            <a:pt x="3499" y="3579"/>
                          </a:lnTo>
                          <a:lnTo>
                            <a:pt x="3526" y="3547"/>
                          </a:lnTo>
                          <a:lnTo>
                            <a:pt x="3553" y="3516"/>
                          </a:lnTo>
                          <a:lnTo>
                            <a:pt x="3604" y="3453"/>
                          </a:lnTo>
                          <a:lnTo>
                            <a:pt x="3654" y="3389"/>
                          </a:lnTo>
                          <a:lnTo>
                            <a:pt x="3701" y="3325"/>
                          </a:lnTo>
                          <a:lnTo>
                            <a:pt x="3744" y="3258"/>
                          </a:lnTo>
                          <a:lnTo>
                            <a:pt x="3788" y="3192"/>
                          </a:lnTo>
                          <a:lnTo>
                            <a:pt x="3829" y="3123"/>
                          </a:lnTo>
                          <a:lnTo>
                            <a:pt x="3838" y="3106"/>
                          </a:lnTo>
                          <a:lnTo>
                            <a:pt x="3848" y="3089"/>
                          </a:lnTo>
                          <a:lnTo>
                            <a:pt x="3869" y="3056"/>
                          </a:lnTo>
                          <a:lnTo>
                            <a:pt x="3906" y="2985"/>
                          </a:lnTo>
                          <a:lnTo>
                            <a:pt x="3923" y="2950"/>
                          </a:lnTo>
                          <a:lnTo>
                            <a:pt x="3941" y="2916"/>
                          </a:lnTo>
                          <a:lnTo>
                            <a:pt x="3957" y="2880"/>
                          </a:lnTo>
                          <a:lnTo>
                            <a:pt x="3974" y="2844"/>
                          </a:lnTo>
                          <a:lnTo>
                            <a:pt x="3981" y="2826"/>
                          </a:lnTo>
                          <a:lnTo>
                            <a:pt x="3990" y="2808"/>
                          </a:lnTo>
                          <a:lnTo>
                            <a:pt x="4006" y="2773"/>
                          </a:lnTo>
                          <a:lnTo>
                            <a:pt x="4033" y="2699"/>
                          </a:lnTo>
                          <a:lnTo>
                            <a:pt x="4059" y="2626"/>
                          </a:lnTo>
                          <a:lnTo>
                            <a:pt x="4082" y="2555"/>
                          </a:lnTo>
                          <a:lnTo>
                            <a:pt x="4103" y="2484"/>
                          </a:lnTo>
                          <a:lnTo>
                            <a:pt x="4121" y="2413"/>
                          </a:lnTo>
                          <a:lnTo>
                            <a:pt x="4137" y="2342"/>
                          </a:lnTo>
                          <a:lnTo>
                            <a:pt x="4149" y="2273"/>
                          </a:lnTo>
                          <a:lnTo>
                            <a:pt x="4160" y="2204"/>
                          </a:lnTo>
                          <a:lnTo>
                            <a:pt x="4167" y="2135"/>
                          </a:lnTo>
                          <a:lnTo>
                            <a:pt x="4172" y="2066"/>
                          </a:lnTo>
                          <a:lnTo>
                            <a:pt x="4174" y="1998"/>
                          </a:lnTo>
                          <a:lnTo>
                            <a:pt x="4175" y="1930"/>
                          </a:lnTo>
                          <a:lnTo>
                            <a:pt x="4172" y="1863"/>
                          </a:lnTo>
                          <a:lnTo>
                            <a:pt x="4167" y="1796"/>
                          </a:lnTo>
                          <a:lnTo>
                            <a:pt x="4159" y="1730"/>
                          </a:lnTo>
                          <a:lnTo>
                            <a:pt x="4150" y="1664"/>
                          </a:lnTo>
                          <a:lnTo>
                            <a:pt x="4136" y="1598"/>
                          </a:lnTo>
                          <a:lnTo>
                            <a:pt x="4121" y="1533"/>
                          </a:lnTo>
                          <a:lnTo>
                            <a:pt x="4102" y="1468"/>
                          </a:lnTo>
                          <a:lnTo>
                            <a:pt x="4082" y="1405"/>
                          </a:lnTo>
                          <a:lnTo>
                            <a:pt x="4058" y="1341"/>
                          </a:lnTo>
                          <a:lnTo>
                            <a:pt x="4033" y="1277"/>
                          </a:lnTo>
                          <a:lnTo>
                            <a:pt x="4005" y="1215"/>
                          </a:lnTo>
                          <a:lnTo>
                            <a:pt x="3974" y="1153"/>
                          </a:lnTo>
                          <a:lnTo>
                            <a:pt x="3940" y="1091"/>
                          </a:lnTo>
                          <a:lnTo>
                            <a:pt x="3904" y="1029"/>
                          </a:lnTo>
                          <a:lnTo>
                            <a:pt x="3864" y="968"/>
                          </a:lnTo>
                          <a:lnTo>
                            <a:pt x="3824" y="908"/>
                          </a:lnTo>
                          <a:lnTo>
                            <a:pt x="3780" y="848"/>
                          </a:lnTo>
                          <a:lnTo>
                            <a:pt x="3733" y="789"/>
                          </a:lnTo>
                          <a:lnTo>
                            <a:pt x="3684" y="730"/>
                          </a:lnTo>
                          <a:lnTo>
                            <a:pt x="3634" y="671"/>
                          </a:lnTo>
                          <a:lnTo>
                            <a:pt x="3585" y="620"/>
                          </a:lnTo>
                          <a:lnTo>
                            <a:pt x="3537" y="570"/>
                          </a:lnTo>
                          <a:lnTo>
                            <a:pt x="3486" y="521"/>
                          </a:lnTo>
                          <a:lnTo>
                            <a:pt x="3436" y="474"/>
                          </a:lnTo>
                          <a:lnTo>
                            <a:pt x="3382" y="428"/>
                          </a:lnTo>
                          <a:lnTo>
                            <a:pt x="3329" y="383"/>
                          </a:lnTo>
                          <a:lnTo>
                            <a:pt x="3274" y="338"/>
                          </a:lnTo>
                          <a:lnTo>
                            <a:pt x="3218" y="297"/>
                          </a:lnTo>
                          <a:lnTo>
                            <a:pt x="3160" y="254"/>
                          </a:lnTo>
                          <a:lnTo>
                            <a:pt x="3101" y="215"/>
                          </a:lnTo>
                          <a:lnTo>
                            <a:pt x="3041" y="175"/>
                          </a:lnTo>
                          <a:lnTo>
                            <a:pt x="2980" y="138"/>
                          </a:lnTo>
                          <a:lnTo>
                            <a:pt x="2917" y="101"/>
                          </a:lnTo>
                          <a:lnTo>
                            <a:pt x="2853" y="66"/>
                          </a:lnTo>
                          <a:lnTo>
                            <a:pt x="2788" y="32"/>
                          </a:lnTo>
                          <a:lnTo>
                            <a:pt x="2723" y="0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FF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9625" name="Freeform 34"/>
                    <p:cNvSpPr>
                      <a:spLocks/>
                    </p:cNvSpPr>
                    <p:nvPr/>
                  </p:nvSpPr>
                  <p:spPr bwMode="auto">
                    <a:xfrm>
                      <a:off x="3319" y="742"/>
                      <a:ext cx="177" cy="241"/>
                    </a:xfrm>
                    <a:custGeom>
                      <a:avLst/>
                      <a:gdLst>
                        <a:gd name="T0" fmla="*/ 0 w 2134"/>
                        <a:gd name="T1" fmla="*/ 0 h 2651"/>
                        <a:gd name="T2" fmla="*/ 0 w 2134"/>
                        <a:gd name="T3" fmla="*/ 0 h 2651"/>
                        <a:gd name="T4" fmla="*/ 0 w 2134"/>
                        <a:gd name="T5" fmla="*/ 0 h 2651"/>
                        <a:gd name="T6" fmla="*/ 0 w 2134"/>
                        <a:gd name="T7" fmla="*/ 0 h 2651"/>
                        <a:gd name="T8" fmla="*/ 0 w 2134"/>
                        <a:gd name="T9" fmla="*/ 0 h 2651"/>
                        <a:gd name="T10" fmla="*/ 0 w 2134"/>
                        <a:gd name="T11" fmla="*/ 0 h 2651"/>
                        <a:gd name="T12" fmla="*/ 0 w 2134"/>
                        <a:gd name="T13" fmla="*/ 0 h 2651"/>
                        <a:gd name="T14" fmla="*/ 0 w 2134"/>
                        <a:gd name="T15" fmla="*/ 0 h 2651"/>
                        <a:gd name="T16" fmla="*/ 0 w 2134"/>
                        <a:gd name="T17" fmla="*/ 0 h 2651"/>
                        <a:gd name="T18" fmla="*/ 0 w 2134"/>
                        <a:gd name="T19" fmla="*/ 0 h 2651"/>
                        <a:gd name="T20" fmla="*/ 0 w 2134"/>
                        <a:gd name="T21" fmla="*/ 0 h 2651"/>
                        <a:gd name="T22" fmla="*/ 0 w 2134"/>
                        <a:gd name="T23" fmla="*/ 0 h 2651"/>
                        <a:gd name="T24" fmla="*/ 0 w 2134"/>
                        <a:gd name="T25" fmla="*/ 0 h 2651"/>
                        <a:gd name="T26" fmla="*/ 0 w 2134"/>
                        <a:gd name="T27" fmla="*/ 0 h 2651"/>
                        <a:gd name="T28" fmla="*/ 0 w 2134"/>
                        <a:gd name="T29" fmla="*/ 0 h 2651"/>
                        <a:gd name="T30" fmla="*/ 0 w 2134"/>
                        <a:gd name="T31" fmla="*/ 0 h 2651"/>
                        <a:gd name="T32" fmla="*/ 0 w 2134"/>
                        <a:gd name="T33" fmla="*/ 0 h 2651"/>
                        <a:gd name="T34" fmla="*/ 0 w 2134"/>
                        <a:gd name="T35" fmla="*/ 0 h 2651"/>
                        <a:gd name="T36" fmla="*/ 0 w 2134"/>
                        <a:gd name="T37" fmla="*/ 0 h 2651"/>
                        <a:gd name="T38" fmla="*/ 0 w 2134"/>
                        <a:gd name="T39" fmla="*/ 0 h 2651"/>
                        <a:gd name="T40" fmla="*/ 0 w 2134"/>
                        <a:gd name="T41" fmla="*/ 0 h 2651"/>
                        <a:gd name="T42" fmla="*/ 0 w 2134"/>
                        <a:gd name="T43" fmla="*/ 0 h 2651"/>
                        <a:gd name="T44" fmla="*/ 0 w 2134"/>
                        <a:gd name="T45" fmla="*/ 0 h 2651"/>
                        <a:gd name="T46" fmla="*/ 0 w 2134"/>
                        <a:gd name="T47" fmla="*/ 0 h 2651"/>
                        <a:gd name="T48" fmla="*/ 0 w 2134"/>
                        <a:gd name="T49" fmla="*/ 0 h 2651"/>
                        <a:gd name="T50" fmla="*/ 0 w 2134"/>
                        <a:gd name="T51" fmla="*/ 0 h 2651"/>
                        <a:gd name="T52" fmla="*/ 0 w 2134"/>
                        <a:gd name="T53" fmla="*/ 0 h 2651"/>
                        <a:gd name="T54" fmla="*/ 0 w 2134"/>
                        <a:gd name="T55" fmla="*/ 0 h 2651"/>
                        <a:gd name="T56" fmla="*/ 0 w 2134"/>
                        <a:gd name="T57" fmla="*/ 0 h 2651"/>
                        <a:gd name="T58" fmla="*/ 0 w 2134"/>
                        <a:gd name="T59" fmla="*/ 0 h 2651"/>
                        <a:gd name="T60" fmla="*/ 0 w 2134"/>
                        <a:gd name="T61" fmla="*/ 0 h 2651"/>
                        <a:gd name="T62" fmla="*/ 0 w 2134"/>
                        <a:gd name="T63" fmla="*/ 0 h 2651"/>
                        <a:gd name="T64" fmla="*/ 0 w 2134"/>
                        <a:gd name="T65" fmla="*/ 0 h 2651"/>
                        <a:gd name="T66" fmla="*/ 0 w 2134"/>
                        <a:gd name="T67" fmla="*/ 0 h 2651"/>
                        <a:gd name="T68" fmla="*/ 0 w 2134"/>
                        <a:gd name="T69" fmla="*/ 0 h 2651"/>
                        <a:gd name="T70" fmla="*/ 0 w 2134"/>
                        <a:gd name="T71" fmla="*/ 0 h 2651"/>
                        <a:gd name="T72" fmla="*/ 0 w 2134"/>
                        <a:gd name="T73" fmla="*/ 0 h 2651"/>
                        <a:gd name="T74" fmla="*/ 0 w 2134"/>
                        <a:gd name="T75" fmla="*/ 0 h 2651"/>
                        <a:gd name="T76" fmla="*/ 0 w 2134"/>
                        <a:gd name="T77" fmla="*/ 0 h 2651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w 2134"/>
                        <a:gd name="T118" fmla="*/ 0 h 2651"/>
                        <a:gd name="T119" fmla="*/ 2134 w 2134"/>
                        <a:gd name="T120" fmla="*/ 2651 h 2651"/>
                      </a:gdLst>
                      <a:ahLst/>
                      <a:cxnLst>
                        <a:cxn ang="T78">
                          <a:pos x="T0" y="T1"/>
                        </a:cxn>
                        <a:cxn ang="T79">
                          <a:pos x="T2" y="T3"/>
                        </a:cxn>
                        <a:cxn ang="T80">
                          <a:pos x="T4" y="T5"/>
                        </a:cxn>
                        <a:cxn ang="T81">
                          <a:pos x="T6" y="T7"/>
                        </a:cxn>
                        <a:cxn ang="T82">
                          <a:pos x="T8" y="T9"/>
                        </a:cxn>
                        <a:cxn ang="T83">
                          <a:pos x="T10" y="T11"/>
                        </a:cxn>
                        <a:cxn ang="T84">
                          <a:pos x="T12" y="T13"/>
                        </a:cxn>
                        <a:cxn ang="T85">
                          <a:pos x="T14" y="T15"/>
                        </a:cxn>
                        <a:cxn ang="T86">
                          <a:pos x="T16" y="T17"/>
                        </a:cxn>
                        <a:cxn ang="T87">
                          <a:pos x="T18" y="T19"/>
                        </a:cxn>
                        <a:cxn ang="T88">
                          <a:pos x="T20" y="T21"/>
                        </a:cxn>
                        <a:cxn ang="T89">
                          <a:pos x="T22" y="T23"/>
                        </a:cxn>
                        <a:cxn ang="T90">
                          <a:pos x="T24" y="T25"/>
                        </a:cxn>
                        <a:cxn ang="T91">
                          <a:pos x="T26" y="T27"/>
                        </a:cxn>
                        <a:cxn ang="T92">
                          <a:pos x="T28" y="T29"/>
                        </a:cxn>
                        <a:cxn ang="T93">
                          <a:pos x="T30" y="T31"/>
                        </a:cxn>
                        <a:cxn ang="T94">
                          <a:pos x="T32" y="T33"/>
                        </a:cxn>
                        <a:cxn ang="T95">
                          <a:pos x="T34" y="T35"/>
                        </a:cxn>
                        <a:cxn ang="T96">
                          <a:pos x="T36" y="T37"/>
                        </a:cxn>
                        <a:cxn ang="T97">
                          <a:pos x="T38" y="T39"/>
                        </a:cxn>
                        <a:cxn ang="T98">
                          <a:pos x="T40" y="T41"/>
                        </a:cxn>
                        <a:cxn ang="T99">
                          <a:pos x="T42" y="T43"/>
                        </a:cxn>
                        <a:cxn ang="T100">
                          <a:pos x="T44" y="T45"/>
                        </a:cxn>
                        <a:cxn ang="T101">
                          <a:pos x="T46" y="T47"/>
                        </a:cxn>
                        <a:cxn ang="T102">
                          <a:pos x="T48" y="T49"/>
                        </a:cxn>
                        <a:cxn ang="T103">
                          <a:pos x="T50" y="T51"/>
                        </a:cxn>
                        <a:cxn ang="T104">
                          <a:pos x="T52" y="T53"/>
                        </a:cxn>
                        <a:cxn ang="T105">
                          <a:pos x="T54" y="T55"/>
                        </a:cxn>
                        <a:cxn ang="T106">
                          <a:pos x="T56" y="T57"/>
                        </a:cxn>
                        <a:cxn ang="T107">
                          <a:pos x="T58" y="T59"/>
                        </a:cxn>
                        <a:cxn ang="T108">
                          <a:pos x="T60" y="T61"/>
                        </a:cxn>
                        <a:cxn ang="T109">
                          <a:pos x="T62" y="T63"/>
                        </a:cxn>
                        <a:cxn ang="T110">
                          <a:pos x="T64" y="T65"/>
                        </a:cxn>
                        <a:cxn ang="T111">
                          <a:pos x="T66" y="T67"/>
                        </a:cxn>
                        <a:cxn ang="T112">
                          <a:pos x="T68" y="T69"/>
                        </a:cxn>
                        <a:cxn ang="T113">
                          <a:pos x="T70" y="T71"/>
                        </a:cxn>
                        <a:cxn ang="T114">
                          <a:pos x="T72" y="T73"/>
                        </a:cxn>
                        <a:cxn ang="T115">
                          <a:pos x="T74" y="T75"/>
                        </a:cxn>
                        <a:cxn ang="T116">
                          <a:pos x="T76" y="T77"/>
                        </a:cxn>
                      </a:cxnLst>
                      <a:rect l="T117" t="T118" r="T119" b="T120"/>
                      <a:pathLst>
                        <a:path w="2134" h="2651">
                          <a:moveTo>
                            <a:pt x="0" y="2651"/>
                          </a:moveTo>
                          <a:lnTo>
                            <a:pt x="64" y="2644"/>
                          </a:lnTo>
                          <a:lnTo>
                            <a:pt x="131" y="2636"/>
                          </a:lnTo>
                          <a:lnTo>
                            <a:pt x="262" y="2615"/>
                          </a:lnTo>
                          <a:lnTo>
                            <a:pt x="391" y="2588"/>
                          </a:lnTo>
                          <a:lnTo>
                            <a:pt x="456" y="2573"/>
                          </a:lnTo>
                          <a:lnTo>
                            <a:pt x="520" y="2556"/>
                          </a:lnTo>
                          <a:lnTo>
                            <a:pt x="583" y="2537"/>
                          </a:lnTo>
                          <a:lnTo>
                            <a:pt x="647" y="2518"/>
                          </a:lnTo>
                          <a:lnTo>
                            <a:pt x="774" y="2474"/>
                          </a:lnTo>
                          <a:lnTo>
                            <a:pt x="837" y="2450"/>
                          </a:lnTo>
                          <a:lnTo>
                            <a:pt x="899" y="2425"/>
                          </a:lnTo>
                          <a:lnTo>
                            <a:pt x="1024" y="2371"/>
                          </a:lnTo>
                          <a:lnTo>
                            <a:pt x="1048" y="2359"/>
                          </a:lnTo>
                          <a:lnTo>
                            <a:pt x="1072" y="2347"/>
                          </a:lnTo>
                          <a:lnTo>
                            <a:pt x="1119" y="2325"/>
                          </a:lnTo>
                          <a:lnTo>
                            <a:pt x="1210" y="2277"/>
                          </a:lnTo>
                          <a:lnTo>
                            <a:pt x="1220" y="2270"/>
                          </a:lnTo>
                          <a:lnTo>
                            <a:pt x="1231" y="2263"/>
                          </a:lnTo>
                          <a:lnTo>
                            <a:pt x="1253" y="2251"/>
                          </a:lnTo>
                          <a:lnTo>
                            <a:pt x="1297" y="2226"/>
                          </a:lnTo>
                          <a:lnTo>
                            <a:pt x="1317" y="2213"/>
                          </a:lnTo>
                          <a:lnTo>
                            <a:pt x="1338" y="2200"/>
                          </a:lnTo>
                          <a:lnTo>
                            <a:pt x="1379" y="2175"/>
                          </a:lnTo>
                          <a:lnTo>
                            <a:pt x="1419" y="2148"/>
                          </a:lnTo>
                          <a:lnTo>
                            <a:pt x="1457" y="2121"/>
                          </a:lnTo>
                          <a:lnTo>
                            <a:pt x="1475" y="2107"/>
                          </a:lnTo>
                          <a:lnTo>
                            <a:pt x="1484" y="2099"/>
                          </a:lnTo>
                          <a:lnTo>
                            <a:pt x="1494" y="2093"/>
                          </a:lnTo>
                          <a:lnTo>
                            <a:pt x="1532" y="2066"/>
                          </a:lnTo>
                          <a:lnTo>
                            <a:pt x="1567" y="2037"/>
                          </a:lnTo>
                          <a:lnTo>
                            <a:pt x="1584" y="2023"/>
                          </a:lnTo>
                          <a:lnTo>
                            <a:pt x="1602" y="2009"/>
                          </a:lnTo>
                          <a:lnTo>
                            <a:pt x="1669" y="1951"/>
                          </a:lnTo>
                          <a:lnTo>
                            <a:pt x="1699" y="1920"/>
                          </a:lnTo>
                          <a:lnTo>
                            <a:pt x="1729" y="1890"/>
                          </a:lnTo>
                          <a:lnTo>
                            <a:pt x="1788" y="1828"/>
                          </a:lnTo>
                          <a:lnTo>
                            <a:pt x="1840" y="1763"/>
                          </a:lnTo>
                          <a:lnTo>
                            <a:pt x="1865" y="1730"/>
                          </a:lnTo>
                          <a:lnTo>
                            <a:pt x="1878" y="1713"/>
                          </a:lnTo>
                          <a:lnTo>
                            <a:pt x="1884" y="1705"/>
                          </a:lnTo>
                          <a:lnTo>
                            <a:pt x="1891" y="1698"/>
                          </a:lnTo>
                          <a:lnTo>
                            <a:pt x="1935" y="1629"/>
                          </a:lnTo>
                          <a:lnTo>
                            <a:pt x="1956" y="1594"/>
                          </a:lnTo>
                          <a:lnTo>
                            <a:pt x="1976" y="1560"/>
                          </a:lnTo>
                          <a:lnTo>
                            <a:pt x="1995" y="1523"/>
                          </a:lnTo>
                          <a:lnTo>
                            <a:pt x="2013" y="1488"/>
                          </a:lnTo>
                          <a:lnTo>
                            <a:pt x="2047" y="1416"/>
                          </a:lnTo>
                          <a:lnTo>
                            <a:pt x="2061" y="1378"/>
                          </a:lnTo>
                          <a:lnTo>
                            <a:pt x="2074" y="1341"/>
                          </a:lnTo>
                          <a:lnTo>
                            <a:pt x="2096" y="1268"/>
                          </a:lnTo>
                          <a:lnTo>
                            <a:pt x="2105" y="1232"/>
                          </a:lnTo>
                          <a:lnTo>
                            <a:pt x="2114" y="1197"/>
                          </a:lnTo>
                          <a:lnTo>
                            <a:pt x="2126" y="1126"/>
                          </a:lnTo>
                          <a:lnTo>
                            <a:pt x="2132" y="1055"/>
                          </a:lnTo>
                          <a:lnTo>
                            <a:pt x="2134" y="986"/>
                          </a:lnTo>
                          <a:lnTo>
                            <a:pt x="2130" y="917"/>
                          </a:lnTo>
                          <a:lnTo>
                            <a:pt x="2126" y="884"/>
                          </a:lnTo>
                          <a:lnTo>
                            <a:pt x="2121" y="851"/>
                          </a:lnTo>
                          <a:lnTo>
                            <a:pt x="2114" y="817"/>
                          </a:lnTo>
                          <a:lnTo>
                            <a:pt x="2105" y="784"/>
                          </a:lnTo>
                          <a:lnTo>
                            <a:pt x="2085" y="718"/>
                          </a:lnTo>
                          <a:lnTo>
                            <a:pt x="2073" y="685"/>
                          </a:lnTo>
                          <a:lnTo>
                            <a:pt x="2060" y="654"/>
                          </a:lnTo>
                          <a:lnTo>
                            <a:pt x="2030" y="591"/>
                          </a:lnTo>
                          <a:lnTo>
                            <a:pt x="1994" y="527"/>
                          </a:lnTo>
                          <a:lnTo>
                            <a:pt x="1953" y="465"/>
                          </a:lnTo>
                          <a:lnTo>
                            <a:pt x="1907" y="404"/>
                          </a:lnTo>
                          <a:lnTo>
                            <a:pt x="1856" y="345"/>
                          </a:lnTo>
                          <a:lnTo>
                            <a:pt x="1806" y="292"/>
                          </a:lnTo>
                          <a:lnTo>
                            <a:pt x="1755" y="243"/>
                          </a:lnTo>
                          <a:lnTo>
                            <a:pt x="1700" y="196"/>
                          </a:lnTo>
                          <a:lnTo>
                            <a:pt x="1672" y="173"/>
                          </a:lnTo>
                          <a:lnTo>
                            <a:pt x="1645" y="153"/>
                          </a:lnTo>
                          <a:lnTo>
                            <a:pt x="1584" y="110"/>
                          </a:lnTo>
                          <a:lnTo>
                            <a:pt x="1553" y="89"/>
                          </a:lnTo>
                          <a:lnTo>
                            <a:pt x="1523" y="71"/>
                          </a:lnTo>
                          <a:lnTo>
                            <a:pt x="1458" y="34"/>
                          </a:lnTo>
                          <a:lnTo>
                            <a:pt x="1392" y="0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FF9999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9626" name="Freeform 35"/>
                    <p:cNvSpPr>
                      <a:spLocks/>
                    </p:cNvSpPr>
                    <p:nvPr/>
                  </p:nvSpPr>
                  <p:spPr bwMode="auto">
                    <a:xfrm>
                      <a:off x="3262" y="801"/>
                      <a:ext cx="84" cy="114"/>
                    </a:xfrm>
                    <a:custGeom>
                      <a:avLst/>
                      <a:gdLst>
                        <a:gd name="T0" fmla="*/ 0 w 1006"/>
                        <a:gd name="T1" fmla="*/ 0 h 1250"/>
                        <a:gd name="T2" fmla="*/ 0 w 1006"/>
                        <a:gd name="T3" fmla="*/ 0 h 1250"/>
                        <a:gd name="T4" fmla="*/ 0 w 1006"/>
                        <a:gd name="T5" fmla="*/ 0 h 1250"/>
                        <a:gd name="T6" fmla="*/ 0 w 1006"/>
                        <a:gd name="T7" fmla="*/ 0 h 1250"/>
                        <a:gd name="T8" fmla="*/ 0 w 1006"/>
                        <a:gd name="T9" fmla="*/ 0 h 1250"/>
                        <a:gd name="T10" fmla="*/ 0 w 1006"/>
                        <a:gd name="T11" fmla="*/ 0 h 1250"/>
                        <a:gd name="T12" fmla="*/ 0 w 1006"/>
                        <a:gd name="T13" fmla="*/ 0 h 1250"/>
                        <a:gd name="T14" fmla="*/ 0 w 1006"/>
                        <a:gd name="T15" fmla="*/ 0 h 1250"/>
                        <a:gd name="T16" fmla="*/ 0 w 1006"/>
                        <a:gd name="T17" fmla="*/ 0 h 1250"/>
                        <a:gd name="T18" fmla="*/ 0 w 1006"/>
                        <a:gd name="T19" fmla="*/ 0 h 1250"/>
                        <a:gd name="T20" fmla="*/ 0 w 1006"/>
                        <a:gd name="T21" fmla="*/ 0 h 1250"/>
                        <a:gd name="T22" fmla="*/ 0 w 1006"/>
                        <a:gd name="T23" fmla="*/ 0 h 1250"/>
                        <a:gd name="T24" fmla="*/ 0 w 1006"/>
                        <a:gd name="T25" fmla="*/ 0 h 1250"/>
                        <a:gd name="T26" fmla="*/ 0 w 1006"/>
                        <a:gd name="T27" fmla="*/ 0 h 1250"/>
                        <a:gd name="T28" fmla="*/ 0 w 1006"/>
                        <a:gd name="T29" fmla="*/ 0 h 1250"/>
                        <a:gd name="T30" fmla="*/ 0 w 1006"/>
                        <a:gd name="T31" fmla="*/ 0 h 1250"/>
                        <a:gd name="T32" fmla="*/ 0 w 1006"/>
                        <a:gd name="T33" fmla="*/ 0 h 1250"/>
                        <a:gd name="T34" fmla="*/ 0 w 1006"/>
                        <a:gd name="T35" fmla="*/ 0 h 1250"/>
                        <a:gd name="T36" fmla="*/ 0 w 1006"/>
                        <a:gd name="T37" fmla="*/ 0 h 1250"/>
                        <a:gd name="T38" fmla="*/ 0 w 1006"/>
                        <a:gd name="T39" fmla="*/ 0 h 1250"/>
                        <a:gd name="T40" fmla="*/ 0 w 1006"/>
                        <a:gd name="T41" fmla="*/ 0 h 1250"/>
                        <a:gd name="T42" fmla="*/ 0 w 1006"/>
                        <a:gd name="T43" fmla="*/ 0 h 1250"/>
                        <a:gd name="T44" fmla="*/ 0 w 1006"/>
                        <a:gd name="T45" fmla="*/ 0 h 1250"/>
                        <a:gd name="T46" fmla="*/ 0 w 1006"/>
                        <a:gd name="T47" fmla="*/ 0 h 1250"/>
                        <a:gd name="T48" fmla="*/ 0 w 1006"/>
                        <a:gd name="T49" fmla="*/ 0 h 1250"/>
                        <a:gd name="T50" fmla="*/ 0 w 1006"/>
                        <a:gd name="T51" fmla="*/ 0 h 1250"/>
                        <a:gd name="T52" fmla="*/ 0 w 1006"/>
                        <a:gd name="T53" fmla="*/ 0 h 1250"/>
                        <a:gd name="T54" fmla="*/ 0 w 1006"/>
                        <a:gd name="T55" fmla="*/ 0 h 1250"/>
                        <a:gd name="T56" fmla="*/ 0 w 1006"/>
                        <a:gd name="T57" fmla="*/ 0 h 1250"/>
                        <a:gd name="T58" fmla="*/ 0 w 1006"/>
                        <a:gd name="T59" fmla="*/ 0 h 1250"/>
                        <a:gd name="T60" fmla="*/ 0 w 1006"/>
                        <a:gd name="T61" fmla="*/ 0 h 1250"/>
                        <a:gd name="T62" fmla="*/ 0 w 1006"/>
                        <a:gd name="T63" fmla="*/ 0 h 1250"/>
                        <a:gd name="T64" fmla="*/ 0 w 1006"/>
                        <a:gd name="T65" fmla="*/ 0 h 1250"/>
                        <a:gd name="T66" fmla="*/ 0 w 1006"/>
                        <a:gd name="T67" fmla="*/ 0 h 1250"/>
                        <a:gd name="T68" fmla="*/ 0 w 1006"/>
                        <a:gd name="T69" fmla="*/ 0 h 1250"/>
                        <a:gd name="T70" fmla="*/ 0 w 1006"/>
                        <a:gd name="T71" fmla="*/ 0 h 1250"/>
                        <a:gd name="T72" fmla="*/ 0 w 1006"/>
                        <a:gd name="T73" fmla="*/ 0 h 1250"/>
                        <a:gd name="T74" fmla="*/ 0 w 1006"/>
                        <a:gd name="T75" fmla="*/ 0 h 1250"/>
                        <a:gd name="T76" fmla="*/ 0 w 1006"/>
                        <a:gd name="T77" fmla="*/ 0 h 1250"/>
                        <a:gd name="T78" fmla="*/ 0 w 1006"/>
                        <a:gd name="T79" fmla="*/ 0 h 1250"/>
                        <a:gd name="T80" fmla="*/ 0 w 1006"/>
                        <a:gd name="T81" fmla="*/ 0 h 1250"/>
                        <a:gd name="T82" fmla="*/ 0 w 1006"/>
                        <a:gd name="T83" fmla="*/ 0 h 1250"/>
                        <a:gd name="T84" fmla="*/ 0 w 1006"/>
                        <a:gd name="T85" fmla="*/ 0 h 1250"/>
                        <a:gd name="T86" fmla="*/ 0 w 1006"/>
                        <a:gd name="T87" fmla="*/ 0 h 1250"/>
                        <a:gd name="T88" fmla="*/ 0 w 1006"/>
                        <a:gd name="T89" fmla="*/ 0 h 1250"/>
                        <a:gd name="T90" fmla="*/ 0 w 1006"/>
                        <a:gd name="T91" fmla="*/ 0 h 1250"/>
                        <a:gd name="T92" fmla="*/ 0 w 1006"/>
                        <a:gd name="T93" fmla="*/ 0 h 1250"/>
                        <a:gd name="T94" fmla="*/ 0 w 1006"/>
                        <a:gd name="T95" fmla="*/ 0 h 1250"/>
                        <a:gd name="T96" fmla="*/ 0 w 1006"/>
                        <a:gd name="T97" fmla="*/ 0 h 1250"/>
                        <a:gd name="T98" fmla="*/ 0 w 1006"/>
                        <a:gd name="T99" fmla="*/ 0 h 1250"/>
                        <a:gd name="T100" fmla="*/ 0 w 1006"/>
                        <a:gd name="T101" fmla="*/ 0 h 1250"/>
                        <a:gd name="T102" fmla="*/ 0 w 1006"/>
                        <a:gd name="T103" fmla="*/ 0 h 1250"/>
                        <a:gd name="T104" fmla="*/ 0 w 1006"/>
                        <a:gd name="T105" fmla="*/ 0 h 1250"/>
                        <a:gd name="T106" fmla="*/ 0 w 1006"/>
                        <a:gd name="T107" fmla="*/ 0 h 1250"/>
                        <a:gd name="T108" fmla="*/ 0 w 1006"/>
                        <a:gd name="T109" fmla="*/ 0 h 1250"/>
                        <a:gd name="T110" fmla="*/ 0 w 1006"/>
                        <a:gd name="T111" fmla="*/ 0 h 1250"/>
                        <a:gd name="T112" fmla="*/ 0 w 1006"/>
                        <a:gd name="T113" fmla="*/ 0 h 1250"/>
                        <a:gd name="T114" fmla="*/ 0 w 1006"/>
                        <a:gd name="T115" fmla="*/ 0 h 1250"/>
                        <a:gd name="T116" fmla="*/ 0 w 1006"/>
                        <a:gd name="T117" fmla="*/ 0 h 1250"/>
                        <a:gd name="T118" fmla="*/ 0 w 1006"/>
                        <a:gd name="T119" fmla="*/ 0 h 1250"/>
                        <a:gd name="T120" fmla="*/ 0 w 1006"/>
                        <a:gd name="T121" fmla="*/ 0 h 1250"/>
                        <a:gd name="T122" fmla="*/ 0 w 1006"/>
                        <a:gd name="T123" fmla="*/ 0 h 1250"/>
                        <a:gd name="T124" fmla="*/ 0 w 1006"/>
                        <a:gd name="T125" fmla="*/ 0 h 1250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60000 65536"/>
                        <a:gd name="T175" fmla="*/ 0 60000 65536"/>
                        <a:gd name="T176" fmla="*/ 0 60000 65536"/>
                        <a:gd name="T177" fmla="*/ 0 60000 65536"/>
                        <a:gd name="T178" fmla="*/ 0 60000 65536"/>
                        <a:gd name="T179" fmla="*/ 0 60000 65536"/>
                        <a:gd name="T180" fmla="*/ 0 60000 65536"/>
                        <a:gd name="T181" fmla="*/ 0 60000 65536"/>
                        <a:gd name="T182" fmla="*/ 0 60000 65536"/>
                        <a:gd name="T183" fmla="*/ 0 60000 65536"/>
                        <a:gd name="T184" fmla="*/ 0 60000 65536"/>
                        <a:gd name="T185" fmla="*/ 0 60000 65536"/>
                        <a:gd name="T186" fmla="*/ 0 60000 65536"/>
                        <a:gd name="T187" fmla="*/ 0 60000 65536"/>
                        <a:gd name="T188" fmla="*/ 0 60000 65536"/>
                        <a:gd name="T189" fmla="*/ 0 w 1006"/>
                        <a:gd name="T190" fmla="*/ 0 h 1250"/>
                        <a:gd name="T191" fmla="*/ 1006 w 1006"/>
                        <a:gd name="T192" fmla="*/ 1250 h 1250"/>
                      </a:gdLst>
                      <a:ahLst/>
                      <a:cxnLst>
                        <a:cxn ang="T126">
                          <a:pos x="T0" y="T1"/>
                        </a:cxn>
                        <a:cxn ang="T127">
                          <a:pos x="T2" y="T3"/>
                        </a:cxn>
                        <a:cxn ang="T128">
                          <a:pos x="T4" y="T5"/>
                        </a:cxn>
                        <a:cxn ang="T129">
                          <a:pos x="T6" y="T7"/>
                        </a:cxn>
                        <a:cxn ang="T130">
                          <a:pos x="T8" y="T9"/>
                        </a:cxn>
                        <a:cxn ang="T131">
                          <a:pos x="T10" y="T11"/>
                        </a:cxn>
                        <a:cxn ang="T132">
                          <a:pos x="T12" y="T13"/>
                        </a:cxn>
                        <a:cxn ang="T133">
                          <a:pos x="T14" y="T15"/>
                        </a:cxn>
                        <a:cxn ang="T134">
                          <a:pos x="T16" y="T17"/>
                        </a:cxn>
                        <a:cxn ang="T135">
                          <a:pos x="T18" y="T19"/>
                        </a:cxn>
                        <a:cxn ang="T136">
                          <a:pos x="T20" y="T21"/>
                        </a:cxn>
                        <a:cxn ang="T137">
                          <a:pos x="T22" y="T23"/>
                        </a:cxn>
                        <a:cxn ang="T138">
                          <a:pos x="T24" y="T25"/>
                        </a:cxn>
                        <a:cxn ang="T139">
                          <a:pos x="T26" y="T27"/>
                        </a:cxn>
                        <a:cxn ang="T140">
                          <a:pos x="T28" y="T29"/>
                        </a:cxn>
                        <a:cxn ang="T141">
                          <a:pos x="T30" y="T31"/>
                        </a:cxn>
                        <a:cxn ang="T142">
                          <a:pos x="T32" y="T33"/>
                        </a:cxn>
                        <a:cxn ang="T143">
                          <a:pos x="T34" y="T35"/>
                        </a:cxn>
                        <a:cxn ang="T144">
                          <a:pos x="T36" y="T37"/>
                        </a:cxn>
                        <a:cxn ang="T145">
                          <a:pos x="T38" y="T39"/>
                        </a:cxn>
                        <a:cxn ang="T146">
                          <a:pos x="T40" y="T41"/>
                        </a:cxn>
                        <a:cxn ang="T147">
                          <a:pos x="T42" y="T43"/>
                        </a:cxn>
                        <a:cxn ang="T148">
                          <a:pos x="T44" y="T45"/>
                        </a:cxn>
                        <a:cxn ang="T149">
                          <a:pos x="T46" y="T47"/>
                        </a:cxn>
                        <a:cxn ang="T150">
                          <a:pos x="T48" y="T49"/>
                        </a:cxn>
                        <a:cxn ang="T151">
                          <a:pos x="T50" y="T51"/>
                        </a:cxn>
                        <a:cxn ang="T152">
                          <a:pos x="T52" y="T53"/>
                        </a:cxn>
                        <a:cxn ang="T153">
                          <a:pos x="T54" y="T55"/>
                        </a:cxn>
                        <a:cxn ang="T154">
                          <a:pos x="T56" y="T57"/>
                        </a:cxn>
                        <a:cxn ang="T155">
                          <a:pos x="T58" y="T59"/>
                        </a:cxn>
                        <a:cxn ang="T156">
                          <a:pos x="T60" y="T61"/>
                        </a:cxn>
                        <a:cxn ang="T157">
                          <a:pos x="T62" y="T63"/>
                        </a:cxn>
                        <a:cxn ang="T158">
                          <a:pos x="T64" y="T65"/>
                        </a:cxn>
                        <a:cxn ang="T159">
                          <a:pos x="T66" y="T67"/>
                        </a:cxn>
                        <a:cxn ang="T160">
                          <a:pos x="T68" y="T69"/>
                        </a:cxn>
                        <a:cxn ang="T161">
                          <a:pos x="T70" y="T71"/>
                        </a:cxn>
                        <a:cxn ang="T162">
                          <a:pos x="T72" y="T73"/>
                        </a:cxn>
                        <a:cxn ang="T163">
                          <a:pos x="T74" y="T75"/>
                        </a:cxn>
                        <a:cxn ang="T164">
                          <a:pos x="T76" y="T77"/>
                        </a:cxn>
                        <a:cxn ang="T165">
                          <a:pos x="T78" y="T79"/>
                        </a:cxn>
                        <a:cxn ang="T166">
                          <a:pos x="T80" y="T81"/>
                        </a:cxn>
                        <a:cxn ang="T167">
                          <a:pos x="T82" y="T83"/>
                        </a:cxn>
                        <a:cxn ang="T168">
                          <a:pos x="T84" y="T85"/>
                        </a:cxn>
                        <a:cxn ang="T169">
                          <a:pos x="T86" y="T87"/>
                        </a:cxn>
                        <a:cxn ang="T170">
                          <a:pos x="T88" y="T89"/>
                        </a:cxn>
                        <a:cxn ang="T171">
                          <a:pos x="T90" y="T91"/>
                        </a:cxn>
                        <a:cxn ang="T172">
                          <a:pos x="T92" y="T93"/>
                        </a:cxn>
                        <a:cxn ang="T173">
                          <a:pos x="T94" y="T95"/>
                        </a:cxn>
                        <a:cxn ang="T174">
                          <a:pos x="T96" y="T97"/>
                        </a:cxn>
                        <a:cxn ang="T175">
                          <a:pos x="T98" y="T99"/>
                        </a:cxn>
                        <a:cxn ang="T176">
                          <a:pos x="T100" y="T101"/>
                        </a:cxn>
                        <a:cxn ang="T177">
                          <a:pos x="T102" y="T103"/>
                        </a:cxn>
                        <a:cxn ang="T178">
                          <a:pos x="T104" y="T105"/>
                        </a:cxn>
                        <a:cxn ang="T179">
                          <a:pos x="T106" y="T107"/>
                        </a:cxn>
                        <a:cxn ang="T180">
                          <a:pos x="T108" y="T109"/>
                        </a:cxn>
                        <a:cxn ang="T181">
                          <a:pos x="T110" y="T111"/>
                        </a:cxn>
                        <a:cxn ang="T182">
                          <a:pos x="T112" y="T113"/>
                        </a:cxn>
                        <a:cxn ang="T183">
                          <a:pos x="T114" y="T115"/>
                        </a:cxn>
                        <a:cxn ang="T184">
                          <a:pos x="T116" y="T117"/>
                        </a:cxn>
                        <a:cxn ang="T185">
                          <a:pos x="T118" y="T119"/>
                        </a:cxn>
                        <a:cxn ang="T186">
                          <a:pos x="T120" y="T121"/>
                        </a:cxn>
                        <a:cxn ang="T187">
                          <a:pos x="T122" y="T123"/>
                        </a:cxn>
                        <a:cxn ang="T188">
                          <a:pos x="T124" y="T125"/>
                        </a:cxn>
                      </a:cxnLst>
                      <a:rect l="T189" t="T190" r="T191" b="T192"/>
                      <a:pathLst>
                        <a:path w="1006" h="1250">
                          <a:moveTo>
                            <a:pt x="0" y="1250"/>
                          </a:moveTo>
                          <a:lnTo>
                            <a:pt x="61" y="1242"/>
                          </a:lnTo>
                          <a:lnTo>
                            <a:pt x="123" y="1233"/>
                          </a:lnTo>
                          <a:lnTo>
                            <a:pt x="184" y="1219"/>
                          </a:lnTo>
                          <a:lnTo>
                            <a:pt x="214" y="1212"/>
                          </a:lnTo>
                          <a:lnTo>
                            <a:pt x="229" y="1208"/>
                          </a:lnTo>
                          <a:lnTo>
                            <a:pt x="245" y="1205"/>
                          </a:lnTo>
                          <a:lnTo>
                            <a:pt x="259" y="1199"/>
                          </a:lnTo>
                          <a:lnTo>
                            <a:pt x="274" y="1195"/>
                          </a:lnTo>
                          <a:lnTo>
                            <a:pt x="305" y="1186"/>
                          </a:lnTo>
                          <a:lnTo>
                            <a:pt x="365" y="1166"/>
                          </a:lnTo>
                          <a:lnTo>
                            <a:pt x="424" y="1143"/>
                          </a:lnTo>
                          <a:lnTo>
                            <a:pt x="484" y="1119"/>
                          </a:lnTo>
                          <a:lnTo>
                            <a:pt x="528" y="1096"/>
                          </a:lnTo>
                          <a:lnTo>
                            <a:pt x="538" y="1089"/>
                          </a:lnTo>
                          <a:lnTo>
                            <a:pt x="543" y="1086"/>
                          </a:lnTo>
                          <a:lnTo>
                            <a:pt x="549" y="1084"/>
                          </a:lnTo>
                          <a:lnTo>
                            <a:pt x="571" y="1074"/>
                          </a:lnTo>
                          <a:lnTo>
                            <a:pt x="611" y="1050"/>
                          </a:lnTo>
                          <a:lnTo>
                            <a:pt x="630" y="1038"/>
                          </a:lnTo>
                          <a:lnTo>
                            <a:pt x="651" y="1026"/>
                          </a:lnTo>
                          <a:lnTo>
                            <a:pt x="687" y="1000"/>
                          </a:lnTo>
                          <a:lnTo>
                            <a:pt x="695" y="993"/>
                          </a:lnTo>
                          <a:lnTo>
                            <a:pt x="704" y="987"/>
                          </a:lnTo>
                          <a:lnTo>
                            <a:pt x="722" y="974"/>
                          </a:lnTo>
                          <a:lnTo>
                            <a:pt x="755" y="947"/>
                          </a:lnTo>
                          <a:lnTo>
                            <a:pt x="787" y="920"/>
                          </a:lnTo>
                          <a:lnTo>
                            <a:pt x="816" y="891"/>
                          </a:lnTo>
                          <a:lnTo>
                            <a:pt x="843" y="862"/>
                          </a:lnTo>
                          <a:lnTo>
                            <a:pt x="868" y="831"/>
                          </a:lnTo>
                          <a:lnTo>
                            <a:pt x="873" y="823"/>
                          </a:lnTo>
                          <a:lnTo>
                            <a:pt x="879" y="816"/>
                          </a:lnTo>
                          <a:lnTo>
                            <a:pt x="892" y="801"/>
                          </a:lnTo>
                          <a:lnTo>
                            <a:pt x="913" y="768"/>
                          </a:lnTo>
                          <a:lnTo>
                            <a:pt x="922" y="751"/>
                          </a:lnTo>
                          <a:lnTo>
                            <a:pt x="932" y="736"/>
                          </a:lnTo>
                          <a:lnTo>
                            <a:pt x="940" y="718"/>
                          </a:lnTo>
                          <a:lnTo>
                            <a:pt x="949" y="701"/>
                          </a:lnTo>
                          <a:lnTo>
                            <a:pt x="966" y="668"/>
                          </a:lnTo>
                          <a:lnTo>
                            <a:pt x="978" y="633"/>
                          </a:lnTo>
                          <a:lnTo>
                            <a:pt x="989" y="598"/>
                          </a:lnTo>
                          <a:lnTo>
                            <a:pt x="996" y="563"/>
                          </a:lnTo>
                          <a:lnTo>
                            <a:pt x="1003" y="530"/>
                          </a:lnTo>
                          <a:lnTo>
                            <a:pt x="1005" y="497"/>
                          </a:lnTo>
                          <a:lnTo>
                            <a:pt x="1006" y="464"/>
                          </a:lnTo>
                          <a:lnTo>
                            <a:pt x="1004" y="432"/>
                          </a:lnTo>
                          <a:lnTo>
                            <a:pt x="1001" y="400"/>
                          </a:lnTo>
                          <a:lnTo>
                            <a:pt x="992" y="368"/>
                          </a:lnTo>
                          <a:lnTo>
                            <a:pt x="983" y="337"/>
                          </a:lnTo>
                          <a:lnTo>
                            <a:pt x="971" y="306"/>
                          </a:lnTo>
                          <a:lnTo>
                            <a:pt x="958" y="277"/>
                          </a:lnTo>
                          <a:lnTo>
                            <a:pt x="941" y="247"/>
                          </a:lnTo>
                          <a:lnTo>
                            <a:pt x="922" y="218"/>
                          </a:lnTo>
                          <a:lnTo>
                            <a:pt x="900" y="189"/>
                          </a:lnTo>
                          <a:lnTo>
                            <a:pt x="876" y="161"/>
                          </a:lnTo>
                          <a:lnTo>
                            <a:pt x="852" y="136"/>
                          </a:lnTo>
                          <a:lnTo>
                            <a:pt x="828" y="113"/>
                          </a:lnTo>
                          <a:lnTo>
                            <a:pt x="802" y="90"/>
                          </a:lnTo>
                          <a:lnTo>
                            <a:pt x="776" y="70"/>
                          </a:lnTo>
                          <a:lnTo>
                            <a:pt x="747" y="51"/>
                          </a:lnTo>
                          <a:lnTo>
                            <a:pt x="718" y="33"/>
                          </a:lnTo>
                          <a:lnTo>
                            <a:pt x="688" y="15"/>
                          </a:lnTo>
                          <a:lnTo>
                            <a:pt x="657" y="0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FF9999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9627" name="Freeform 36"/>
                    <p:cNvSpPr>
                      <a:spLocks/>
                    </p:cNvSpPr>
                    <p:nvPr/>
                  </p:nvSpPr>
                  <p:spPr bwMode="auto">
                    <a:xfrm>
                      <a:off x="3372" y="686"/>
                      <a:ext cx="266" cy="361"/>
                    </a:xfrm>
                    <a:custGeom>
                      <a:avLst/>
                      <a:gdLst>
                        <a:gd name="T0" fmla="*/ 0 w 3198"/>
                        <a:gd name="T1" fmla="*/ 0 h 3970"/>
                        <a:gd name="T2" fmla="*/ 0 w 3198"/>
                        <a:gd name="T3" fmla="*/ 0 h 3970"/>
                        <a:gd name="T4" fmla="*/ 0 w 3198"/>
                        <a:gd name="T5" fmla="*/ 0 h 3970"/>
                        <a:gd name="T6" fmla="*/ 0 w 3198"/>
                        <a:gd name="T7" fmla="*/ 0 h 3970"/>
                        <a:gd name="T8" fmla="*/ 0 w 3198"/>
                        <a:gd name="T9" fmla="*/ 0 h 3970"/>
                        <a:gd name="T10" fmla="*/ 0 w 3198"/>
                        <a:gd name="T11" fmla="*/ 0 h 3970"/>
                        <a:gd name="T12" fmla="*/ 0 w 3198"/>
                        <a:gd name="T13" fmla="*/ 0 h 3970"/>
                        <a:gd name="T14" fmla="*/ 0 w 3198"/>
                        <a:gd name="T15" fmla="*/ 0 h 3970"/>
                        <a:gd name="T16" fmla="*/ 0 w 3198"/>
                        <a:gd name="T17" fmla="*/ 0 h 3970"/>
                        <a:gd name="T18" fmla="*/ 0 w 3198"/>
                        <a:gd name="T19" fmla="*/ 0 h 3970"/>
                        <a:gd name="T20" fmla="*/ 0 w 3198"/>
                        <a:gd name="T21" fmla="*/ 0 h 3970"/>
                        <a:gd name="T22" fmla="*/ 0 w 3198"/>
                        <a:gd name="T23" fmla="*/ 0 h 3970"/>
                        <a:gd name="T24" fmla="*/ 0 w 3198"/>
                        <a:gd name="T25" fmla="*/ 0 h 3970"/>
                        <a:gd name="T26" fmla="*/ 0 w 3198"/>
                        <a:gd name="T27" fmla="*/ 0 h 3970"/>
                        <a:gd name="T28" fmla="*/ 0 w 3198"/>
                        <a:gd name="T29" fmla="*/ 0 h 3970"/>
                        <a:gd name="T30" fmla="*/ 0 w 3198"/>
                        <a:gd name="T31" fmla="*/ 0 h 3970"/>
                        <a:gd name="T32" fmla="*/ 0 w 3198"/>
                        <a:gd name="T33" fmla="*/ 0 h 3970"/>
                        <a:gd name="T34" fmla="*/ 0 w 3198"/>
                        <a:gd name="T35" fmla="*/ 0 h 3970"/>
                        <a:gd name="T36" fmla="*/ 0 w 3198"/>
                        <a:gd name="T37" fmla="*/ 0 h 3970"/>
                        <a:gd name="T38" fmla="*/ 0 w 3198"/>
                        <a:gd name="T39" fmla="*/ 0 h 3970"/>
                        <a:gd name="T40" fmla="*/ 0 w 3198"/>
                        <a:gd name="T41" fmla="*/ 0 h 3970"/>
                        <a:gd name="T42" fmla="*/ 0 w 3198"/>
                        <a:gd name="T43" fmla="*/ 0 h 3970"/>
                        <a:gd name="T44" fmla="*/ 0 w 3198"/>
                        <a:gd name="T45" fmla="*/ 0 h 3970"/>
                        <a:gd name="T46" fmla="*/ 0 w 3198"/>
                        <a:gd name="T47" fmla="*/ 0 h 3970"/>
                        <a:gd name="T48" fmla="*/ 0 w 3198"/>
                        <a:gd name="T49" fmla="*/ 0 h 3970"/>
                        <a:gd name="T50" fmla="*/ 0 w 3198"/>
                        <a:gd name="T51" fmla="*/ 0 h 3970"/>
                        <a:gd name="T52" fmla="*/ 0 w 3198"/>
                        <a:gd name="T53" fmla="*/ 0 h 3970"/>
                        <a:gd name="T54" fmla="*/ 0 w 3198"/>
                        <a:gd name="T55" fmla="*/ 0 h 3970"/>
                        <a:gd name="T56" fmla="*/ 0 w 3198"/>
                        <a:gd name="T57" fmla="*/ 0 h 3970"/>
                        <a:gd name="T58" fmla="*/ 0 w 3198"/>
                        <a:gd name="T59" fmla="*/ 0 h 3970"/>
                        <a:gd name="T60" fmla="*/ 0 w 3198"/>
                        <a:gd name="T61" fmla="*/ 0 h 3970"/>
                        <a:gd name="T62" fmla="*/ 0 w 3198"/>
                        <a:gd name="T63" fmla="*/ 0 h 3970"/>
                        <a:gd name="T64" fmla="*/ 0 w 3198"/>
                        <a:gd name="T65" fmla="*/ 0 h 3970"/>
                        <a:gd name="T66" fmla="*/ 0 w 3198"/>
                        <a:gd name="T67" fmla="*/ 0 h 3970"/>
                        <a:gd name="T68" fmla="*/ 0 w 3198"/>
                        <a:gd name="T69" fmla="*/ 0 h 3970"/>
                        <a:gd name="T70" fmla="*/ 0 w 3198"/>
                        <a:gd name="T71" fmla="*/ 0 h 3970"/>
                        <a:gd name="T72" fmla="*/ 0 w 3198"/>
                        <a:gd name="T73" fmla="*/ 0 h 3970"/>
                        <a:gd name="T74" fmla="*/ 0 w 3198"/>
                        <a:gd name="T75" fmla="*/ 0 h 3970"/>
                        <a:gd name="T76" fmla="*/ 0 w 3198"/>
                        <a:gd name="T77" fmla="*/ 0 h 3970"/>
                        <a:gd name="T78" fmla="*/ 0 w 3198"/>
                        <a:gd name="T79" fmla="*/ 0 h 3970"/>
                        <a:gd name="T80" fmla="*/ 0 w 3198"/>
                        <a:gd name="T81" fmla="*/ 0 h 3970"/>
                        <a:gd name="T82" fmla="*/ 0 w 3198"/>
                        <a:gd name="T83" fmla="*/ 0 h 3970"/>
                        <a:gd name="T84" fmla="*/ 0 w 3198"/>
                        <a:gd name="T85" fmla="*/ 0 h 3970"/>
                        <a:gd name="T86" fmla="*/ 0 w 3198"/>
                        <a:gd name="T87" fmla="*/ 0 h 3970"/>
                        <a:gd name="T88" fmla="*/ 0 w 3198"/>
                        <a:gd name="T89" fmla="*/ 0 h 3970"/>
                        <a:gd name="T90" fmla="*/ 0 w 3198"/>
                        <a:gd name="T91" fmla="*/ 0 h 3970"/>
                        <a:gd name="T92" fmla="*/ 0 w 3198"/>
                        <a:gd name="T93" fmla="*/ 0 h 3970"/>
                        <a:gd name="T94" fmla="*/ 0 w 3198"/>
                        <a:gd name="T95" fmla="*/ 0 h 3970"/>
                        <a:gd name="T96" fmla="*/ 0 w 3198"/>
                        <a:gd name="T97" fmla="*/ 0 h 3970"/>
                        <a:gd name="T98" fmla="*/ 0 w 3198"/>
                        <a:gd name="T99" fmla="*/ 0 h 3970"/>
                        <a:gd name="T100" fmla="*/ 0 w 3198"/>
                        <a:gd name="T101" fmla="*/ 0 h 3970"/>
                        <a:gd name="T102" fmla="*/ 0 w 3198"/>
                        <a:gd name="T103" fmla="*/ 0 h 3970"/>
                        <a:gd name="T104" fmla="*/ 0 w 3198"/>
                        <a:gd name="T105" fmla="*/ 0 h 3970"/>
                        <a:gd name="T106" fmla="*/ 0 w 3198"/>
                        <a:gd name="T107" fmla="*/ 0 h 3970"/>
                        <a:gd name="T108" fmla="*/ 0 w 3198"/>
                        <a:gd name="T109" fmla="*/ 0 h 3970"/>
                        <a:gd name="T110" fmla="*/ 0 w 3198"/>
                        <a:gd name="T111" fmla="*/ 0 h 3970"/>
                        <a:gd name="T112" fmla="*/ 0 w 3198"/>
                        <a:gd name="T113" fmla="*/ 0 h 3970"/>
                        <a:gd name="T114" fmla="*/ 0 w 3198"/>
                        <a:gd name="T115" fmla="*/ 0 h 3970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w 3198"/>
                        <a:gd name="T175" fmla="*/ 0 h 3970"/>
                        <a:gd name="T176" fmla="*/ 3198 w 3198"/>
                        <a:gd name="T177" fmla="*/ 3970 h 3970"/>
                      </a:gdLst>
                      <a:ahLst/>
                      <a:cxnLst>
                        <a:cxn ang="T116">
                          <a:pos x="T0" y="T1"/>
                        </a:cxn>
                        <a:cxn ang="T117">
                          <a:pos x="T2" y="T3"/>
                        </a:cxn>
                        <a:cxn ang="T118">
                          <a:pos x="T4" y="T5"/>
                        </a:cxn>
                        <a:cxn ang="T119">
                          <a:pos x="T6" y="T7"/>
                        </a:cxn>
                        <a:cxn ang="T120">
                          <a:pos x="T8" y="T9"/>
                        </a:cxn>
                        <a:cxn ang="T121">
                          <a:pos x="T10" y="T11"/>
                        </a:cxn>
                        <a:cxn ang="T122">
                          <a:pos x="T12" y="T13"/>
                        </a:cxn>
                        <a:cxn ang="T123">
                          <a:pos x="T14" y="T15"/>
                        </a:cxn>
                        <a:cxn ang="T124">
                          <a:pos x="T16" y="T17"/>
                        </a:cxn>
                        <a:cxn ang="T125">
                          <a:pos x="T18" y="T19"/>
                        </a:cxn>
                        <a:cxn ang="T126">
                          <a:pos x="T20" y="T21"/>
                        </a:cxn>
                        <a:cxn ang="T127">
                          <a:pos x="T22" y="T23"/>
                        </a:cxn>
                        <a:cxn ang="T128">
                          <a:pos x="T24" y="T25"/>
                        </a:cxn>
                        <a:cxn ang="T129">
                          <a:pos x="T26" y="T27"/>
                        </a:cxn>
                        <a:cxn ang="T130">
                          <a:pos x="T28" y="T29"/>
                        </a:cxn>
                        <a:cxn ang="T131">
                          <a:pos x="T30" y="T31"/>
                        </a:cxn>
                        <a:cxn ang="T132">
                          <a:pos x="T32" y="T33"/>
                        </a:cxn>
                        <a:cxn ang="T133">
                          <a:pos x="T34" y="T35"/>
                        </a:cxn>
                        <a:cxn ang="T134">
                          <a:pos x="T36" y="T37"/>
                        </a:cxn>
                        <a:cxn ang="T135">
                          <a:pos x="T38" y="T39"/>
                        </a:cxn>
                        <a:cxn ang="T136">
                          <a:pos x="T40" y="T41"/>
                        </a:cxn>
                        <a:cxn ang="T137">
                          <a:pos x="T42" y="T43"/>
                        </a:cxn>
                        <a:cxn ang="T138">
                          <a:pos x="T44" y="T45"/>
                        </a:cxn>
                        <a:cxn ang="T139">
                          <a:pos x="T46" y="T47"/>
                        </a:cxn>
                        <a:cxn ang="T140">
                          <a:pos x="T48" y="T49"/>
                        </a:cxn>
                        <a:cxn ang="T141">
                          <a:pos x="T50" y="T51"/>
                        </a:cxn>
                        <a:cxn ang="T142">
                          <a:pos x="T52" y="T53"/>
                        </a:cxn>
                        <a:cxn ang="T143">
                          <a:pos x="T54" y="T55"/>
                        </a:cxn>
                        <a:cxn ang="T144">
                          <a:pos x="T56" y="T57"/>
                        </a:cxn>
                        <a:cxn ang="T145">
                          <a:pos x="T58" y="T59"/>
                        </a:cxn>
                        <a:cxn ang="T146">
                          <a:pos x="T60" y="T61"/>
                        </a:cxn>
                        <a:cxn ang="T147">
                          <a:pos x="T62" y="T63"/>
                        </a:cxn>
                        <a:cxn ang="T148">
                          <a:pos x="T64" y="T65"/>
                        </a:cxn>
                        <a:cxn ang="T149">
                          <a:pos x="T66" y="T67"/>
                        </a:cxn>
                        <a:cxn ang="T150">
                          <a:pos x="T68" y="T69"/>
                        </a:cxn>
                        <a:cxn ang="T151">
                          <a:pos x="T70" y="T71"/>
                        </a:cxn>
                        <a:cxn ang="T152">
                          <a:pos x="T72" y="T73"/>
                        </a:cxn>
                        <a:cxn ang="T153">
                          <a:pos x="T74" y="T75"/>
                        </a:cxn>
                        <a:cxn ang="T154">
                          <a:pos x="T76" y="T77"/>
                        </a:cxn>
                        <a:cxn ang="T155">
                          <a:pos x="T78" y="T79"/>
                        </a:cxn>
                        <a:cxn ang="T156">
                          <a:pos x="T80" y="T81"/>
                        </a:cxn>
                        <a:cxn ang="T157">
                          <a:pos x="T82" y="T83"/>
                        </a:cxn>
                        <a:cxn ang="T158">
                          <a:pos x="T84" y="T85"/>
                        </a:cxn>
                        <a:cxn ang="T159">
                          <a:pos x="T86" y="T87"/>
                        </a:cxn>
                        <a:cxn ang="T160">
                          <a:pos x="T88" y="T89"/>
                        </a:cxn>
                        <a:cxn ang="T161">
                          <a:pos x="T90" y="T91"/>
                        </a:cxn>
                        <a:cxn ang="T162">
                          <a:pos x="T92" y="T93"/>
                        </a:cxn>
                        <a:cxn ang="T163">
                          <a:pos x="T94" y="T95"/>
                        </a:cxn>
                        <a:cxn ang="T164">
                          <a:pos x="T96" y="T97"/>
                        </a:cxn>
                        <a:cxn ang="T165">
                          <a:pos x="T98" y="T99"/>
                        </a:cxn>
                        <a:cxn ang="T166">
                          <a:pos x="T100" y="T101"/>
                        </a:cxn>
                        <a:cxn ang="T167">
                          <a:pos x="T102" y="T103"/>
                        </a:cxn>
                        <a:cxn ang="T168">
                          <a:pos x="T104" y="T105"/>
                        </a:cxn>
                        <a:cxn ang="T169">
                          <a:pos x="T106" y="T107"/>
                        </a:cxn>
                        <a:cxn ang="T170">
                          <a:pos x="T108" y="T109"/>
                        </a:cxn>
                        <a:cxn ang="T171">
                          <a:pos x="T110" y="T111"/>
                        </a:cxn>
                        <a:cxn ang="T172">
                          <a:pos x="T112" y="T113"/>
                        </a:cxn>
                        <a:cxn ang="T173">
                          <a:pos x="T114" y="T115"/>
                        </a:cxn>
                      </a:cxnLst>
                      <a:rect l="T174" t="T175" r="T176" b="T177"/>
                      <a:pathLst>
                        <a:path w="3198" h="3970">
                          <a:moveTo>
                            <a:pt x="0" y="3970"/>
                          </a:moveTo>
                          <a:lnTo>
                            <a:pt x="49" y="3964"/>
                          </a:lnTo>
                          <a:lnTo>
                            <a:pt x="73" y="3961"/>
                          </a:lnTo>
                          <a:lnTo>
                            <a:pt x="98" y="3959"/>
                          </a:lnTo>
                          <a:lnTo>
                            <a:pt x="197" y="3946"/>
                          </a:lnTo>
                          <a:lnTo>
                            <a:pt x="294" y="3931"/>
                          </a:lnTo>
                          <a:lnTo>
                            <a:pt x="392" y="3915"/>
                          </a:lnTo>
                          <a:lnTo>
                            <a:pt x="489" y="3895"/>
                          </a:lnTo>
                          <a:lnTo>
                            <a:pt x="538" y="3885"/>
                          </a:lnTo>
                          <a:lnTo>
                            <a:pt x="562" y="3880"/>
                          </a:lnTo>
                          <a:lnTo>
                            <a:pt x="587" y="3876"/>
                          </a:lnTo>
                          <a:lnTo>
                            <a:pt x="684" y="3852"/>
                          </a:lnTo>
                          <a:lnTo>
                            <a:pt x="781" y="3828"/>
                          </a:lnTo>
                          <a:lnTo>
                            <a:pt x="875" y="3800"/>
                          </a:lnTo>
                          <a:lnTo>
                            <a:pt x="923" y="3785"/>
                          </a:lnTo>
                          <a:lnTo>
                            <a:pt x="971" y="3771"/>
                          </a:lnTo>
                          <a:lnTo>
                            <a:pt x="1066" y="3739"/>
                          </a:lnTo>
                          <a:lnTo>
                            <a:pt x="1161" y="3706"/>
                          </a:lnTo>
                          <a:lnTo>
                            <a:pt x="1207" y="3688"/>
                          </a:lnTo>
                          <a:lnTo>
                            <a:pt x="1218" y="3683"/>
                          </a:lnTo>
                          <a:lnTo>
                            <a:pt x="1230" y="3678"/>
                          </a:lnTo>
                          <a:lnTo>
                            <a:pt x="1255" y="3670"/>
                          </a:lnTo>
                          <a:lnTo>
                            <a:pt x="1349" y="3634"/>
                          </a:lnTo>
                          <a:lnTo>
                            <a:pt x="1442" y="3593"/>
                          </a:lnTo>
                          <a:lnTo>
                            <a:pt x="1537" y="3553"/>
                          </a:lnTo>
                          <a:lnTo>
                            <a:pt x="1609" y="3518"/>
                          </a:lnTo>
                          <a:lnTo>
                            <a:pt x="1678" y="3482"/>
                          </a:lnTo>
                          <a:lnTo>
                            <a:pt x="1747" y="3446"/>
                          </a:lnTo>
                          <a:lnTo>
                            <a:pt x="1814" y="3411"/>
                          </a:lnTo>
                          <a:lnTo>
                            <a:pt x="1880" y="3373"/>
                          </a:lnTo>
                          <a:lnTo>
                            <a:pt x="1944" y="3336"/>
                          </a:lnTo>
                          <a:lnTo>
                            <a:pt x="2007" y="3298"/>
                          </a:lnTo>
                          <a:lnTo>
                            <a:pt x="2037" y="3278"/>
                          </a:lnTo>
                          <a:lnTo>
                            <a:pt x="2068" y="3259"/>
                          </a:lnTo>
                          <a:lnTo>
                            <a:pt x="2127" y="3219"/>
                          </a:lnTo>
                          <a:lnTo>
                            <a:pt x="2155" y="3198"/>
                          </a:lnTo>
                          <a:lnTo>
                            <a:pt x="2169" y="3188"/>
                          </a:lnTo>
                          <a:lnTo>
                            <a:pt x="2184" y="3178"/>
                          </a:lnTo>
                          <a:lnTo>
                            <a:pt x="2241" y="3137"/>
                          </a:lnTo>
                          <a:lnTo>
                            <a:pt x="2268" y="3116"/>
                          </a:lnTo>
                          <a:lnTo>
                            <a:pt x="2296" y="3096"/>
                          </a:lnTo>
                          <a:lnTo>
                            <a:pt x="2323" y="3074"/>
                          </a:lnTo>
                          <a:lnTo>
                            <a:pt x="2350" y="3054"/>
                          </a:lnTo>
                          <a:lnTo>
                            <a:pt x="2362" y="3042"/>
                          </a:lnTo>
                          <a:lnTo>
                            <a:pt x="2375" y="3032"/>
                          </a:lnTo>
                          <a:lnTo>
                            <a:pt x="2401" y="3011"/>
                          </a:lnTo>
                          <a:lnTo>
                            <a:pt x="2452" y="2968"/>
                          </a:lnTo>
                          <a:lnTo>
                            <a:pt x="2501" y="2924"/>
                          </a:lnTo>
                          <a:lnTo>
                            <a:pt x="2548" y="2877"/>
                          </a:lnTo>
                          <a:lnTo>
                            <a:pt x="2593" y="2832"/>
                          </a:lnTo>
                          <a:lnTo>
                            <a:pt x="2603" y="2819"/>
                          </a:lnTo>
                          <a:lnTo>
                            <a:pt x="2614" y="2808"/>
                          </a:lnTo>
                          <a:lnTo>
                            <a:pt x="2636" y="2785"/>
                          </a:lnTo>
                          <a:lnTo>
                            <a:pt x="2646" y="2772"/>
                          </a:lnTo>
                          <a:lnTo>
                            <a:pt x="2657" y="2761"/>
                          </a:lnTo>
                          <a:lnTo>
                            <a:pt x="2680" y="2738"/>
                          </a:lnTo>
                          <a:lnTo>
                            <a:pt x="2720" y="2689"/>
                          </a:lnTo>
                          <a:lnTo>
                            <a:pt x="2759" y="2642"/>
                          </a:lnTo>
                          <a:lnTo>
                            <a:pt x="2797" y="2592"/>
                          </a:lnTo>
                          <a:lnTo>
                            <a:pt x="2815" y="2567"/>
                          </a:lnTo>
                          <a:lnTo>
                            <a:pt x="2824" y="2555"/>
                          </a:lnTo>
                          <a:lnTo>
                            <a:pt x="2834" y="2543"/>
                          </a:lnTo>
                          <a:lnTo>
                            <a:pt x="2867" y="2491"/>
                          </a:lnTo>
                          <a:lnTo>
                            <a:pt x="2883" y="2465"/>
                          </a:lnTo>
                          <a:lnTo>
                            <a:pt x="2900" y="2440"/>
                          </a:lnTo>
                          <a:lnTo>
                            <a:pt x="2932" y="2389"/>
                          </a:lnTo>
                          <a:lnTo>
                            <a:pt x="2962" y="2337"/>
                          </a:lnTo>
                          <a:lnTo>
                            <a:pt x="2990" y="2283"/>
                          </a:lnTo>
                          <a:lnTo>
                            <a:pt x="3003" y="2256"/>
                          </a:lnTo>
                          <a:lnTo>
                            <a:pt x="3017" y="2230"/>
                          </a:lnTo>
                          <a:lnTo>
                            <a:pt x="3030" y="2202"/>
                          </a:lnTo>
                          <a:lnTo>
                            <a:pt x="3043" y="2175"/>
                          </a:lnTo>
                          <a:lnTo>
                            <a:pt x="3067" y="2121"/>
                          </a:lnTo>
                          <a:lnTo>
                            <a:pt x="3088" y="2065"/>
                          </a:lnTo>
                          <a:lnTo>
                            <a:pt x="3107" y="2009"/>
                          </a:lnTo>
                          <a:lnTo>
                            <a:pt x="3124" y="1954"/>
                          </a:lnTo>
                          <a:lnTo>
                            <a:pt x="3141" y="1900"/>
                          </a:lnTo>
                          <a:lnTo>
                            <a:pt x="3155" y="1845"/>
                          </a:lnTo>
                          <a:lnTo>
                            <a:pt x="3168" y="1791"/>
                          </a:lnTo>
                          <a:lnTo>
                            <a:pt x="3177" y="1737"/>
                          </a:lnTo>
                          <a:lnTo>
                            <a:pt x="3186" y="1685"/>
                          </a:lnTo>
                          <a:lnTo>
                            <a:pt x="3191" y="1631"/>
                          </a:lnTo>
                          <a:lnTo>
                            <a:pt x="3196" y="1579"/>
                          </a:lnTo>
                          <a:lnTo>
                            <a:pt x="3197" y="1527"/>
                          </a:lnTo>
                          <a:lnTo>
                            <a:pt x="3198" y="1475"/>
                          </a:lnTo>
                          <a:lnTo>
                            <a:pt x="3195" y="1423"/>
                          </a:lnTo>
                          <a:lnTo>
                            <a:pt x="3192" y="1373"/>
                          </a:lnTo>
                          <a:lnTo>
                            <a:pt x="3186" y="1323"/>
                          </a:lnTo>
                          <a:lnTo>
                            <a:pt x="3179" y="1273"/>
                          </a:lnTo>
                          <a:lnTo>
                            <a:pt x="3168" y="1222"/>
                          </a:lnTo>
                          <a:lnTo>
                            <a:pt x="3157" y="1172"/>
                          </a:lnTo>
                          <a:lnTo>
                            <a:pt x="3142" y="1123"/>
                          </a:lnTo>
                          <a:lnTo>
                            <a:pt x="3127" y="1074"/>
                          </a:lnTo>
                          <a:lnTo>
                            <a:pt x="3108" y="1024"/>
                          </a:lnTo>
                          <a:lnTo>
                            <a:pt x="3089" y="976"/>
                          </a:lnTo>
                          <a:lnTo>
                            <a:pt x="3068" y="928"/>
                          </a:lnTo>
                          <a:lnTo>
                            <a:pt x="3045" y="882"/>
                          </a:lnTo>
                          <a:lnTo>
                            <a:pt x="3017" y="834"/>
                          </a:lnTo>
                          <a:lnTo>
                            <a:pt x="2990" y="787"/>
                          </a:lnTo>
                          <a:lnTo>
                            <a:pt x="2961" y="741"/>
                          </a:lnTo>
                          <a:lnTo>
                            <a:pt x="2930" y="695"/>
                          </a:lnTo>
                          <a:lnTo>
                            <a:pt x="2895" y="649"/>
                          </a:lnTo>
                          <a:lnTo>
                            <a:pt x="2860" y="604"/>
                          </a:lnTo>
                          <a:lnTo>
                            <a:pt x="2823" y="558"/>
                          </a:lnTo>
                          <a:lnTo>
                            <a:pt x="2783" y="514"/>
                          </a:lnTo>
                          <a:lnTo>
                            <a:pt x="2709" y="437"/>
                          </a:lnTo>
                          <a:lnTo>
                            <a:pt x="2670" y="399"/>
                          </a:lnTo>
                          <a:lnTo>
                            <a:pt x="2631" y="364"/>
                          </a:lnTo>
                          <a:lnTo>
                            <a:pt x="2590" y="328"/>
                          </a:lnTo>
                          <a:lnTo>
                            <a:pt x="2550" y="293"/>
                          </a:lnTo>
                          <a:lnTo>
                            <a:pt x="2465" y="228"/>
                          </a:lnTo>
                          <a:lnTo>
                            <a:pt x="2375" y="165"/>
                          </a:lnTo>
                          <a:lnTo>
                            <a:pt x="2329" y="135"/>
                          </a:lnTo>
                          <a:lnTo>
                            <a:pt x="2282" y="107"/>
                          </a:lnTo>
                          <a:lnTo>
                            <a:pt x="2234" y="78"/>
                          </a:lnTo>
                          <a:lnTo>
                            <a:pt x="2185" y="51"/>
                          </a:lnTo>
                          <a:lnTo>
                            <a:pt x="2085" y="0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FF9999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</p:grpSp>
              <p:grpSp>
                <p:nvGrpSpPr>
                  <p:cNvPr id="19619" name="Group 37"/>
                  <p:cNvGrpSpPr>
                    <a:grpSpLocks/>
                  </p:cNvGrpSpPr>
                  <p:nvPr/>
                </p:nvGrpSpPr>
                <p:grpSpPr bwMode="auto">
                  <a:xfrm>
                    <a:off x="4389" y="314"/>
                    <a:ext cx="507" cy="472"/>
                    <a:chOff x="3262" y="634"/>
                    <a:chExt cx="507" cy="472"/>
                  </a:xfrm>
                </p:grpSpPr>
                <p:sp>
                  <p:nvSpPr>
                    <p:cNvPr id="19620" name="Freeform 38"/>
                    <p:cNvSpPr>
                      <a:spLocks/>
                    </p:cNvSpPr>
                    <p:nvPr/>
                  </p:nvSpPr>
                  <p:spPr bwMode="auto">
                    <a:xfrm>
                      <a:off x="3421" y="634"/>
                      <a:ext cx="348" cy="472"/>
                    </a:xfrm>
                    <a:custGeom>
                      <a:avLst/>
                      <a:gdLst>
                        <a:gd name="T0" fmla="*/ 0 w 4175"/>
                        <a:gd name="T1" fmla="*/ 0 h 5187"/>
                        <a:gd name="T2" fmla="*/ 0 w 4175"/>
                        <a:gd name="T3" fmla="*/ 0 h 5187"/>
                        <a:gd name="T4" fmla="*/ 0 w 4175"/>
                        <a:gd name="T5" fmla="*/ 0 h 5187"/>
                        <a:gd name="T6" fmla="*/ 0 w 4175"/>
                        <a:gd name="T7" fmla="*/ 0 h 5187"/>
                        <a:gd name="T8" fmla="*/ 0 w 4175"/>
                        <a:gd name="T9" fmla="*/ 0 h 5187"/>
                        <a:gd name="T10" fmla="*/ 0 w 4175"/>
                        <a:gd name="T11" fmla="*/ 0 h 5187"/>
                        <a:gd name="T12" fmla="*/ 0 w 4175"/>
                        <a:gd name="T13" fmla="*/ 0 h 5187"/>
                        <a:gd name="T14" fmla="*/ 0 w 4175"/>
                        <a:gd name="T15" fmla="*/ 0 h 5187"/>
                        <a:gd name="T16" fmla="*/ 0 w 4175"/>
                        <a:gd name="T17" fmla="*/ 0 h 5187"/>
                        <a:gd name="T18" fmla="*/ 0 w 4175"/>
                        <a:gd name="T19" fmla="*/ 0 h 5187"/>
                        <a:gd name="T20" fmla="*/ 0 w 4175"/>
                        <a:gd name="T21" fmla="*/ 0 h 5187"/>
                        <a:gd name="T22" fmla="*/ 0 w 4175"/>
                        <a:gd name="T23" fmla="*/ 0 h 5187"/>
                        <a:gd name="T24" fmla="*/ 0 w 4175"/>
                        <a:gd name="T25" fmla="*/ 0 h 5187"/>
                        <a:gd name="T26" fmla="*/ 0 w 4175"/>
                        <a:gd name="T27" fmla="*/ 0 h 5187"/>
                        <a:gd name="T28" fmla="*/ 0 w 4175"/>
                        <a:gd name="T29" fmla="*/ 0 h 5187"/>
                        <a:gd name="T30" fmla="*/ 0 w 4175"/>
                        <a:gd name="T31" fmla="*/ 0 h 5187"/>
                        <a:gd name="T32" fmla="*/ 0 w 4175"/>
                        <a:gd name="T33" fmla="*/ 0 h 5187"/>
                        <a:gd name="T34" fmla="*/ 0 w 4175"/>
                        <a:gd name="T35" fmla="*/ 0 h 5187"/>
                        <a:gd name="T36" fmla="*/ 0 w 4175"/>
                        <a:gd name="T37" fmla="*/ 0 h 5187"/>
                        <a:gd name="T38" fmla="*/ 0 w 4175"/>
                        <a:gd name="T39" fmla="*/ 0 h 5187"/>
                        <a:gd name="T40" fmla="*/ 0 w 4175"/>
                        <a:gd name="T41" fmla="*/ 0 h 5187"/>
                        <a:gd name="T42" fmla="*/ 0 w 4175"/>
                        <a:gd name="T43" fmla="*/ 0 h 5187"/>
                        <a:gd name="T44" fmla="*/ 0 w 4175"/>
                        <a:gd name="T45" fmla="*/ 0 h 5187"/>
                        <a:gd name="T46" fmla="*/ 0 w 4175"/>
                        <a:gd name="T47" fmla="*/ 0 h 5187"/>
                        <a:gd name="T48" fmla="*/ 0 w 4175"/>
                        <a:gd name="T49" fmla="*/ 0 h 5187"/>
                        <a:gd name="T50" fmla="*/ 0 w 4175"/>
                        <a:gd name="T51" fmla="*/ 0 h 5187"/>
                        <a:gd name="T52" fmla="*/ 0 w 4175"/>
                        <a:gd name="T53" fmla="*/ 0 h 5187"/>
                        <a:gd name="T54" fmla="*/ 0 w 4175"/>
                        <a:gd name="T55" fmla="*/ 0 h 5187"/>
                        <a:gd name="T56" fmla="*/ 0 w 4175"/>
                        <a:gd name="T57" fmla="*/ 0 h 5187"/>
                        <a:gd name="T58" fmla="*/ 0 w 4175"/>
                        <a:gd name="T59" fmla="*/ 0 h 5187"/>
                        <a:gd name="T60" fmla="*/ 0 w 4175"/>
                        <a:gd name="T61" fmla="*/ 0 h 5187"/>
                        <a:gd name="T62" fmla="*/ 0 w 4175"/>
                        <a:gd name="T63" fmla="*/ 0 h 5187"/>
                        <a:gd name="T64" fmla="*/ 0 w 4175"/>
                        <a:gd name="T65" fmla="*/ 0 h 5187"/>
                        <a:gd name="T66" fmla="*/ 0 w 4175"/>
                        <a:gd name="T67" fmla="*/ 0 h 5187"/>
                        <a:gd name="T68" fmla="*/ 0 w 4175"/>
                        <a:gd name="T69" fmla="*/ 0 h 5187"/>
                        <a:gd name="T70" fmla="*/ 0 w 4175"/>
                        <a:gd name="T71" fmla="*/ 0 h 5187"/>
                        <a:gd name="T72" fmla="*/ 0 w 4175"/>
                        <a:gd name="T73" fmla="*/ 0 h 5187"/>
                        <a:gd name="T74" fmla="*/ 0 w 4175"/>
                        <a:gd name="T75" fmla="*/ 0 h 5187"/>
                        <a:gd name="T76" fmla="*/ 0 w 4175"/>
                        <a:gd name="T77" fmla="*/ 0 h 5187"/>
                        <a:gd name="T78" fmla="*/ 0 w 4175"/>
                        <a:gd name="T79" fmla="*/ 0 h 5187"/>
                        <a:gd name="T80" fmla="*/ 0 w 4175"/>
                        <a:gd name="T81" fmla="*/ 0 h 5187"/>
                        <a:gd name="T82" fmla="*/ 0 w 4175"/>
                        <a:gd name="T83" fmla="*/ 0 h 5187"/>
                        <a:gd name="T84" fmla="*/ 0 w 4175"/>
                        <a:gd name="T85" fmla="*/ 0 h 5187"/>
                        <a:gd name="T86" fmla="*/ 0 w 4175"/>
                        <a:gd name="T87" fmla="*/ 0 h 5187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w 4175"/>
                        <a:gd name="T133" fmla="*/ 0 h 5187"/>
                        <a:gd name="T134" fmla="*/ 4175 w 4175"/>
                        <a:gd name="T135" fmla="*/ 5187 h 5187"/>
                      </a:gdLst>
                      <a:ahLst/>
                      <a:cxnLst>
                        <a:cxn ang="T88">
                          <a:pos x="T0" y="T1"/>
                        </a:cxn>
                        <a:cxn ang="T89">
                          <a:pos x="T2" y="T3"/>
                        </a:cxn>
                        <a:cxn ang="T90">
                          <a:pos x="T4" y="T5"/>
                        </a:cxn>
                        <a:cxn ang="T91">
                          <a:pos x="T6" y="T7"/>
                        </a:cxn>
                        <a:cxn ang="T92">
                          <a:pos x="T8" y="T9"/>
                        </a:cxn>
                        <a:cxn ang="T93">
                          <a:pos x="T10" y="T11"/>
                        </a:cxn>
                        <a:cxn ang="T94">
                          <a:pos x="T12" y="T13"/>
                        </a:cxn>
                        <a:cxn ang="T95">
                          <a:pos x="T14" y="T15"/>
                        </a:cxn>
                        <a:cxn ang="T96">
                          <a:pos x="T16" y="T17"/>
                        </a:cxn>
                        <a:cxn ang="T97">
                          <a:pos x="T18" y="T19"/>
                        </a:cxn>
                        <a:cxn ang="T98">
                          <a:pos x="T20" y="T21"/>
                        </a:cxn>
                        <a:cxn ang="T99">
                          <a:pos x="T22" y="T23"/>
                        </a:cxn>
                        <a:cxn ang="T100">
                          <a:pos x="T24" y="T25"/>
                        </a:cxn>
                        <a:cxn ang="T101">
                          <a:pos x="T26" y="T27"/>
                        </a:cxn>
                        <a:cxn ang="T102">
                          <a:pos x="T28" y="T29"/>
                        </a:cxn>
                        <a:cxn ang="T103">
                          <a:pos x="T30" y="T31"/>
                        </a:cxn>
                        <a:cxn ang="T104">
                          <a:pos x="T32" y="T33"/>
                        </a:cxn>
                        <a:cxn ang="T105">
                          <a:pos x="T34" y="T35"/>
                        </a:cxn>
                        <a:cxn ang="T106">
                          <a:pos x="T36" y="T37"/>
                        </a:cxn>
                        <a:cxn ang="T107">
                          <a:pos x="T38" y="T39"/>
                        </a:cxn>
                        <a:cxn ang="T108">
                          <a:pos x="T40" y="T41"/>
                        </a:cxn>
                        <a:cxn ang="T109">
                          <a:pos x="T42" y="T43"/>
                        </a:cxn>
                        <a:cxn ang="T110">
                          <a:pos x="T44" y="T45"/>
                        </a:cxn>
                        <a:cxn ang="T111">
                          <a:pos x="T46" y="T47"/>
                        </a:cxn>
                        <a:cxn ang="T112">
                          <a:pos x="T48" y="T49"/>
                        </a:cxn>
                        <a:cxn ang="T113">
                          <a:pos x="T50" y="T51"/>
                        </a:cxn>
                        <a:cxn ang="T114">
                          <a:pos x="T52" y="T53"/>
                        </a:cxn>
                        <a:cxn ang="T115">
                          <a:pos x="T54" y="T55"/>
                        </a:cxn>
                        <a:cxn ang="T116">
                          <a:pos x="T56" y="T57"/>
                        </a:cxn>
                        <a:cxn ang="T117">
                          <a:pos x="T58" y="T59"/>
                        </a:cxn>
                        <a:cxn ang="T118">
                          <a:pos x="T60" y="T61"/>
                        </a:cxn>
                        <a:cxn ang="T119">
                          <a:pos x="T62" y="T63"/>
                        </a:cxn>
                        <a:cxn ang="T120">
                          <a:pos x="T64" y="T65"/>
                        </a:cxn>
                        <a:cxn ang="T121">
                          <a:pos x="T66" y="T67"/>
                        </a:cxn>
                        <a:cxn ang="T122">
                          <a:pos x="T68" y="T69"/>
                        </a:cxn>
                        <a:cxn ang="T123">
                          <a:pos x="T70" y="T71"/>
                        </a:cxn>
                        <a:cxn ang="T124">
                          <a:pos x="T72" y="T73"/>
                        </a:cxn>
                        <a:cxn ang="T125">
                          <a:pos x="T74" y="T75"/>
                        </a:cxn>
                        <a:cxn ang="T126">
                          <a:pos x="T76" y="T77"/>
                        </a:cxn>
                        <a:cxn ang="T127">
                          <a:pos x="T78" y="T79"/>
                        </a:cxn>
                        <a:cxn ang="T128">
                          <a:pos x="T80" y="T81"/>
                        </a:cxn>
                        <a:cxn ang="T129">
                          <a:pos x="T82" y="T83"/>
                        </a:cxn>
                        <a:cxn ang="T130">
                          <a:pos x="T84" y="T85"/>
                        </a:cxn>
                        <a:cxn ang="T131">
                          <a:pos x="T86" y="T87"/>
                        </a:cxn>
                      </a:cxnLst>
                      <a:rect l="T132" t="T133" r="T134" b="T135"/>
                      <a:pathLst>
                        <a:path w="4175" h="5187">
                          <a:moveTo>
                            <a:pt x="0" y="5187"/>
                          </a:moveTo>
                          <a:lnTo>
                            <a:pt x="31" y="5183"/>
                          </a:lnTo>
                          <a:lnTo>
                            <a:pt x="64" y="5180"/>
                          </a:lnTo>
                          <a:lnTo>
                            <a:pt x="128" y="5173"/>
                          </a:lnTo>
                          <a:lnTo>
                            <a:pt x="257" y="5156"/>
                          </a:lnTo>
                          <a:lnTo>
                            <a:pt x="384" y="5137"/>
                          </a:lnTo>
                          <a:lnTo>
                            <a:pt x="448" y="5126"/>
                          </a:lnTo>
                          <a:lnTo>
                            <a:pt x="512" y="5116"/>
                          </a:lnTo>
                          <a:lnTo>
                            <a:pt x="575" y="5103"/>
                          </a:lnTo>
                          <a:lnTo>
                            <a:pt x="638" y="5091"/>
                          </a:lnTo>
                          <a:lnTo>
                            <a:pt x="766" y="5064"/>
                          </a:lnTo>
                          <a:lnTo>
                            <a:pt x="828" y="5048"/>
                          </a:lnTo>
                          <a:lnTo>
                            <a:pt x="892" y="5034"/>
                          </a:lnTo>
                          <a:lnTo>
                            <a:pt x="1019" y="5002"/>
                          </a:lnTo>
                          <a:lnTo>
                            <a:pt x="1080" y="4983"/>
                          </a:lnTo>
                          <a:lnTo>
                            <a:pt x="1143" y="4965"/>
                          </a:lnTo>
                          <a:lnTo>
                            <a:pt x="1268" y="4927"/>
                          </a:lnTo>
                          <a:lnTo>
                            <a:pt x="1391" y="4886"/>
                          </a:lnTo>
                          <a:lnTo>
                            <a:pt x="1516" y="4843"/>
                          </a:lnTo>
                          <a:lnTo>
                            <a:pt x="1576" y="4819"/>
                          </a:lnTo>
                          <a:lnTo>
                            <a:pt x="1638" y="4796"/>
                          </a:lnTo>
                          <a:lnTo>
                            <a:pt x="1761" y="4747"/>
                          </a:lnTo>
                          <a:lnTo>
                            <a:pt x="1821" y="4722"/>
                          </a:lnTo>
                          <a:lnTo>
                            <a:pt x="1852" y="4708"/>
                          </a:lnTo>
                          <a:lnTo>
                            <a:pt x="1883" y="4696"/>
                          </a:lnTo>
                          <a:lnTo>
                            <a:pt x="2006" y="4642"/>
                          </a:lnTo>
                          <a:lnTo>
                            <a:pt x="2100" y="4596"/>
                          </a:lnTo>
                          <a:lnTo>
                            <a:pt x="2191" y="4550"/>
                          </a:lnTo>
                          <a:lnTo>
                            <a:pt x="2236" y="4526"/>
                          </a:lnTo>
                          <a:lnTo>
                            <a:pt x="2281" y="4504"/>
                          </a:lnTo>
                          <a:lnTo>
                            <a:pt x="2302" y="4491"/>
                          </a:lnTo>
                          <a:lnTo>
                            <a:pt x="2325" y="4480"/>
                          </a:lnTo>
                          <a:lnTo>
                            <a:pt x="2369" y="4457"/>
                          </a:lnTo>
                          <a:lnTo>
                            <a:pt x="2411" y="4432"/>
                          </a:lnTo>
                          <a:lnTo>
                            <a:pt x="2432" y="4420"/>
                          </a:lnTo>
                          <a:lnTo>
                            <a:pt x="2455" y="4408"/>
                          </a:lnTo>
                          <a:lnTo>
                            <a:pt x="2496" y="4383"/>
                          </a:lnTo>
                          <a:lnTo>
                            <a:pt x="2538" y="4359"/>
                          </a:lnTo>
                          <a:lnTo>
                            <a:pt x="2579" y="4333"/>
                          </a:lnTo>
                          <a:lnTo>
                            <a:pt x="2620" y="4309"/>
                          </a:lnTo>
                          <a:lnTo>
                            <a:pt x="2701" y="4259"/>
                          </a:lnTo>
                          <a:lnTo>
                            <a:pt x="2739" y="4232"/>
                          </a:lnTo>
                          <a:lnTo>
                            <a:pt x="2758" y="4218"/>
                          </a:lnTo>
                          <a:lnTo>
                            <a:pt x="2778" y="4206"/>
                          </a:lnTo>
                          <a:lnTo>
                            <a:pt x="2854" y="4154"/>
                          </a:lnTo>
                          <a:lnTo>
                            <a:pt x="2928" y="4100"/>
                          </a:lnTo>
                          <a:lnTo>
                            <a:pt x="2999" y="4046"/>
                          </a:lnTo>
                          <a:lnTo>
                            <a:pt x="3069" y="3990"/>
                          </a:lnTo>
                          <a:lnTo>
                            <a:pt x="3085" y="3975"/>
                          </a:lnTo>
                          <a:lnTo>
                            <a:pt x="3102" y="3962"/>
                          </a:lnTo>
                          <a:lnTo>
                            <a:pt x="3136" y="3935"/>
                          </a:lnTo>
                          <a:lnTo>
                            <a:pt x="3169" y="3906"/>
                          </a:lnTo>
                          <a:lnTo>
                            <a:pt x="3185" y="3891"/>
                          </a:lnTo>
                          <a:lnTo>
                            <a:pt x="3202" y="3878"/>
                          </a:lnTo>
                          <a:lnTo>
                            <a:pt x="3234" y="3849"/>
                          </a:lnTo>
                          <a:lnTo>
                            <a:pt x="3266" y="3821"/>
                          </a:lnTo>
                          <a:lnTo>
                            <a:pt x="3327" y="3761"/>
                          </a:lnTo>
                          <a:lnTo>
                            <a:pt x="3341" y="3745"/>
                          </a:lnTo>
                          <a:lnTo>
                            <a:pt x="3356" y="3731"/>
                          </a:lnTo>
                          <a:lnTo>
                            <a:pt x="3386" y="3701"/>
                          </a:lnTo>
                          <a:lnTo>
                            <a:pt x="3415" y="3670"/>
                          </a:lnTo>
                          <a:lnTo>
                            <a:pt x="3429" y="3655"/>
                          </a:lnTo>
                          <a:lnTo>
                            <a:pt x="3444" y="3640"/>
                          </a:lnTo>
                          <a:lnTo>
                            <a:pt x="3471" y="3609"/>
                          </a:lnTo>
                          <a:lnTo>
                            <a:pt x="3499" y="3579"/>
                          </a:lnTo>
                          <a:lnTo>
                            <a:pt x="3526" y="3547"/>
                          </a:lnTo>
                          <a:lnTo>
                            <a:pt x="3553" y="3516"/>
                          </a:lnTo>
                          <a:lnTo>
                            <a:pt x="3604" y="3453"/>
                          </a:lnTo>
                          <a:lnTo>
                            <a:pt x="3654" y="3389"/>
                          </a:lnTo>
                          <a:lnTo>
                            <a:pt x="3701" y="3325"/>
                          </a:lnTo>
                          <a:lnTo>
                            <a:pt x="3744" y="3258"/>
                          </a:lnTo>
                          <a:lnTo>
                            <a:pt x="3788" y="3192"/>
                          </a:lnTo>
                          <a:lnTo>
                            <a:pt x="3829" y="3123"/>
                          </a:lnTo>
                          <a:lnTo>
                            <a:pt x="3838" y="3106"/>
                          </a:lnTo>
                          <a:lnTo>
                            <a:pt x="3848" y="3089"/>
                          </a:lnTo>
                          <a:lnTo>
                            <a:pt x="3869" y="3056"/>
                          </a:lnTo>
                          <a:lnTo>
                            <a:pt x="3906" y="2985"/>
                          </a:lnTo>
                          <a:lnTo>
                            <a:pt x="3923" y="2950"/>
                          </a:lnTo>
                          <a:lnTo>
                            <a:pt x="3941" y="2916"/>
                          </a:lnTo>
                          <a:lnTo>
                            <a:pt x="3957" y="2880"/>
                          </a:lnTo>
                          <a:lnTo>
                            <a:pt x="3974" y="2844"/>
                          </a:lnTo>
                          <a:lnTo>
                            <a:pt x="3981" y="2826"/>
                          </a:lnTo>
                          <a:lnTo>
                            <a:pt x="3990" y="2808"/>
                          </a:lnTo>
                          <a:lnTo>
                            <a:pt x="4006" y="2773"/>
                          </a:lnTo>
                          <a:lnTo>
                            <a:pt x="4033" y="2699"/>
                          </a:lnTo>
                          <a:lnTo>
                            <a:pt x="4059" y="2626"/>
                          </a:lnTo>
                          <a:lnTo>
                            <a:pt x="4082" y="2555"/>
                          </a:lnTo>
                          <a:lnTo>
                            <a:pt x="4103" y="2484"/>
                          </a:lnTo>
                          <a:lnTo>
                            <a:pt x="4121" y="2413"/>
                          </a:lnTo>
                          <a:lnTo>
                            <a:pt x="4137" y="2342"/>
                          </a:lnTo>
                          <a:lnTo>
                            <a:pt x="4149" y="2273"/>
                          </a:lnTo>
                          <a:lnTo>
                            <a:pt x="4160" y="2204"/>
                          </a:lnTo>
                          <a:lnTo>
                            <a:pt x="4167" y="2135"/>
                          </a:lnTo>
                          <a:lnTo>
                            <a:pt x="4172" y="2066"/>
                          </a:lnTo>
                          <a:lnTo>
                            <a:pt x="4174" y="1998"/>
                          </a:lnTo>
                          <a:lnTo>
                            <a:pt x="4175" y="1930"/>
                          </a:lnTo>
                          <a:lnTo>
                            <a:pt x="4172" y="1863"/>
                          </a:lnTo>
                          <a:lnTo>
                            <a:pt x="4167" y="1796"/>
                          </a:lnTo>
                          <a:lnTo>
                            <a:pt x="4159" y="1730"/>
                          </a:lnTo>
                          <a:lnTo>
                            <a:pt x="4150" y="1664"/>
                          </a:lnTo>
                          <a:lnTo>
                            <a:pt x="4136" y="1598"/>
                          </a:lnTo>
                          <a:lnTo>
                            <a:pt x="4121" y="1533"/>
                          </a:lnTo>
                          <a:lnTo>
                            <a:pt x="4102" y="1468"/>
                          </a:lnTo>
                          <a:lnTo>
                            <a:pt x="4082" y="1405"/>
                          </a:lnTo>
                          <a:lnTo>
                            <a:pt x="4058" y="1341"/>
                          </a:lnTo>
                          <a:lnTo>
                            <a:pt x="4033" y="1277"/>
                          </a:lnTo>
                          <a:lnTo>
                            <a:pt x="4005" y="1215"/>
                          </a:lnTo>
                          <a:lnTo>
                            <a:pt x="3974" y="1153"/>
                          </a:lnTo>
                          <a:lnTo>
                            <a:pt x="3940" y="1091"/>
                          </a:lnTo>
                          <a:lnTo>
                            <a:pt x="3904" y="1029"/>
                          </a:lnTo>
                          <a:lnTo>
                            <a:pt x="3864" y="968"/>
                          </a:lnTo>
                          <a:lnTo>
                            <a:pt x="3824" y="908"/>
                          </a:lnTo>
                          <a:lnTo>
                            <a:pt x="3780" y="848"/>
                          </a:lnTo>
                          <a:lnTo>
                            <a:pt x="3733" y="789"/>
                          </a:lnTo>
                          <a:lnTo>
                            <a:pt x="3684" y="730"/>
                          </a:lnTo>
                          <a:lnTo>
                            <a:pt x="3634" y="671"/>
                          </a:lnTo>
                          <a:lnTo>
                            <a:pt x="3585" y="620"/>
                          </a:lnTo>
                          <a:lnTo>
                            <a:pt x="3537" y="570"/>
                          </a:lnTo>
                          <a:lnTo>
                            <a:pt x="3486" y="521"/>
                          </a:lnTo>
                          <a:lnTo>
                            <a:pt x="3436" y="474"/>
                          </a:lnTo>
                          <a:lnTo>
                            <a:pt x="3382" y="428"/>
                          </a:lnTo>
                          <a:lnTo>
                            <a:pt x="3329" y="383"/>
                          </a:lnTo>
                          <a:lnTo>
                            <a:pt x="3274" y="338"/>
                          </a:lnTo>
                          <a:lnTo>
                            <a:pt x="3218" y="297"/>
                          </a:lnTo>
                          <a:lnTo>
                            <a:pt x="3160" y="254"/>
                          </a:lnTo>
                          <a:lnTo>
                            <a:pt x="3101" y="215"/>
                          </a:lnTo>
                          <a:lnTo>
                            <a:pt x="3041" y="175"/>
                          </a:lnTo>
                          <a:lnTo>
                            <a:pt x="2980" y="138"/>
                          </a:lnTo>
                          <a:lnTo>
                            <a:pt x="2917" y="101"/>
                          </a:lnTo>
                          <a:lnTo>
                            <a:pt x="2853" y="66"/>
                          </a:lnTo>
                          <a:lnTo>
                            <a:pt x="2788" y="32"/>
                          </a:lnTo>
                          <a:lnTo>
                            <a:pt x="2723" y="0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FF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9621" name="Freeform 39"/>
                    <p:cNvSpPr>
                      <a:spLocks/>
                    </p:cNvSpPr>
                    <p:nvPr/>
                  </p:nvSpPr>
                  <p:spPr bwMode="auto">
                    <a:xfrm>
                      <a:off x="3319" y="742"/>
                      <a:ext cx="177" cy="241"/>
                    </a:xfrm>
                    <a:custGeom>
                      <a:avLst/>
                      <a:gdLst>
                        <a:gd name="T0" fmla="*/ 0 w 2134"/>
                        <a:gd name="T1" fmla="*/ 0 h 2651"/>
                        <a:gd name="T2" fmla="*/ 0 w 2134"/>
                        <a:gd name="T3" fmla="*/ 0 h 2651"/>
                        <a:gd name="T4" fmla="*/ 0 w 2134"/>
                        <a:gd name="T5" fmla="*/ 0 h 2651"/>
                        <a:gd name="T6" fmla="*/ 0 w 2134"/>
                        <a:gd name="T7" fmla="*/ 0 h 2651"/>
                        <a:gd name="T8" fmla="*/ 0 w 2134"/>
                        <a:gd name="T9" fmla="*/ 0 h 2651"/>
                        <a:gd name="T10" fmla="*/ 0 w 2134"/>
                        <a:gd name="T11" fmla="*/ 0 h 2651"/>
                        <a:gd name="T12" fmla="*/ 0 w 2134"/>
                        <a:gd name="T13" fmla="*/ 0 h 2651"/>
                        <a:gd name="T14" fmla="*/ 0 w 2134"/>
                        <a:gd name="T15" fmla="*/ 0 h 2651"/>
                        <a:gd name="T16" fmla="*/ 0 w 2134"/>
                        <a:gd name="T17" fmla="*/ 0 h 2651"/>
                        <a:gd name="T18" fmla="*/ 0 w 2134"/>
                        <a:gd name="T19" fmla="*/ 0 h 2651"/>
                        <a:gd name="T20" fmla="*/ 0 w 2134"/>
                        <a:gd name="T21" fmla="*/ 0 h 2651"/>
                        <a:gd name="T22" fmla="*/ 0 w 2134"/>
                        <a:gd name="T23" fmla="*/ 0 h 2651"/>
                        <a:gd name="T24" fmla="*/ 0 w 2134"/>
                        <a:gd name="T25" fmla="*/ 0 h 2651"/>
                        <a:gd name="T26" fmla="*/ 0 w 2134"/>
                        <a:gd name="T27" fmla="*/ 0 h 2651"/>
                        <a:gd name="T28" fmla="*/ 0 w 2134"/>
                        <a:gd name="T29" fmla="*/ 0 h 2651"/>
                        <a:gd name="T30" fmla="*/ 0 w 2134"/>
                        <a:gd name="T31" fmla="*/ 0 h 2651"/>
                        <a:gd name="T32" fmla="*/ 0 w 2134"/>
                        <a:gd name="T33" fmla="*/ 0 h 2651"/>
                        <a:gd name="T34" fmla="*/ 0 w 2134"/>
                        <a:gd name="T35" fmla="*/ 0 h 2651"/>
                        <a:gd name="T36" fmla="*/ 0 w 2134"/>
                        <a:gd name="T37" fmla="*/ 0 h 2651"/>
                        <a:gd name="T38" fmla="*/ 0 w 2134"/>
                        <a:gd name="T39" fmla="*/ 0 h 2651"/>
                        <a:gd name="T40" fmla="*/ 0 w 2134"/>
                        <a:gd name="T41" fmla="*/ 0 h 2651"/>
                        <a:gd name="T42" fmla="*/ 0 w 2134"/>
                        <a:gd name="T43" fmla="*/ 0 h 2651"/>
                        <a:gd name="T44" fmla="*/ 0 w 2134"/>
                        <a:gd name="T45" fmla="*/ 0 h 2651"/>
                        <a:gd name="T46" fmla="*/ 0 w 2134"/>
                        <a:gd name="T47" fmla="*/ 0 h 2651"/>
                        <a:gd name="T48" fmla="*/ 0 w 2134"/>
                        <a:gd name="T49" fmla="*/ 0 h 2651"/>
                        <a:gd name="T50" fmla="*/ 0 w 2134"/>
                        <a:gd name="T51" fmla="*/ 0 h 2651"/>
                        <a:gd name="T52" fmla="*/ 0 w 2134"/>
                        <a:gd name="T53" fmla="*/ 0 h 2651"/>
                        <a:gd name="T54" fmla="*/ 0 w 2134"/>
                        <a:gd name="T55" fmla="*/ 0 h 2651"/>
                        <a:gd name="T56" fmla="*/ 0 w 2134"/>
                        <a:gd name="T57" fmla="*/ 0 h 2651"/>
                        <a:gd name="T58" fmla="*/ 0 w 2134"/>
                        <a:gd name="T59" fmla="*/ 0 h 2651"/>
                        <a:gd name="T60" fmla="*/ 0 w 2134"/>
                        <a:gd name="T61" fmla="*/ 0 h 2651"/>
                        <a:gd name="T62" fmla="*/ 0 w 2134"/>
                        <a:gd name="T63" fmla="*/ 0 h 2651"/>
                        <a:gd name="T64" fmla="*/ 0 w 2134"/>
                        <a:gd name="T65" fmla="*/ 0 h 2651"/>
                        <a:gd name="T66" fmla="*/ 0 w 2134"/>
                        <a:gd name="T67" fmla="*/ 0 h 2651"/>
                        <a:gd name="T68" fmla="*/ 0 w 2134"/>
                        <a:gd name="T69" fmla="*/ 0 h 2651"/>
                        <a:gd name="T70" fmla="*/ 0 w 2134"/>
                        <a:gd name="T71" fmla="*/ 0 h 2651"/>
                        <a:gd name="T72" fmla="*/ 0 w 2134"/>
                        <a:gd name="T73" fmla="*/ 0 h 2651"/>
                        <a:gd name="T74" fmla="*/ 0 w 2134"/>
                        <a:gd name="T75" fmla="*/ 0 h 2651"/>
                        <a:gd name="T76" fmla="*/ 0 w 2134"/>
                        <a:gd name="T77" fmla="*/ 0 h 2651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w 2134"/>
                        <a:gd name="T118" fmla="*/ 0 h 2651"/>
                        <a:gd name="T119" fmla="*/ 2134 w 2134"/>
                        <a:gd name="T120" fmla="*/ 2651 h 2651"/>
                      </a:gdLst>
                      <a:ahLst/>
                      <a:cxnLst>
                        <a:cxn ang="T78">
                          <a:pos x="T0" y="T1"/>
                        </a:cxn>
                        <a:cxn ang="T79">
                          <a:pos x="T2" y="T3"/>
                        </a:cxn>
                        <a:cxn ang="T80">
                          <a:pos x="T4" y="T5"/>
                        </a:cxn>
                        <a:cxn ang="T81">
                          <a:pos x="T6" y="T7"/>
                        </a:cxn>
                        <a:cxn ang="T82">
                          <a:pos x="T8" y="T9"/>
                        </a:cxn>
                        <a:cxn ang="T83">
                          <a:pos x="T10" y="T11"/>
                        </a:cxn>
                        <a:cxn ang="T84">
                          <a:pos x="T12" y="T13"/>
                        </a:cxn>
                        <a:cxn ang="T85">
                          <a:pos x="T14" y="T15"/>
                        </a:cxn>
                        <a:cxn ang="T86">
                          <a:pos x="T16" y="T17"/>
                        </a:cxn>
                        <a:cxn ang="T87">
                          <a:pos x="T18" y="T19"/>
                        </a:cxn>
                        <a:cxn ang="T88">
                          <a:pos x="T20" y="T21"/>
                        </a:cxn>
                        <a:cxn ang="T89">
                          <a:pos x="T22" y="T23"/>
                        </a:cxn>
                        <a:cxn ang="T90">
                          <a:pos x="T24" y="T25"/>
                        </a:cxn>
                        <a:cxn ang="T91">
                          <a:pos x="T26" y="T27"/>
                        </a:cxn>
                        <a:cxn ang="T92">
                          <a:pos x="T28" y="T29"/>
                        </a:cxn>
                        <a:cxn ang="T93">
                          <a:pos x="T30" y="T31"/>
                        </a:cxn>
                        <a:cxn ang="T94">
                          <a:pos x="T32" y="T33"/>
                        </a:cxn>
                        <a:cxn ang="T95">
                          <a:pos x="T34" y="T35"/>
                        </a:cxn>
                        <a:cxn ang="T96">
                          <a:pos x="T36" y="T37"/>
                        </a:cxn>
                        <a:cxn ang="T97">
                          <a:pos x="T38" y="T39"/>
                        </a:cxn>
                        <a:cxn ang="T98">
                          <a:pos x="T40" y="T41"/>
                        </a:cxn>
                        <a:cxn ang="T99">
                          <a:pos x="T42" y="T43"/>
                        </a:cxn>
                        <a:cxn ang="T100">
                          <a:pos x="T44" y="T45"/>
                        </a:cxn>
                        <a:cxn ang="T101">
                          <a:pos x="T46" y="T47"/>
                        </a:cxn>
                        <a:cxn ang="T102">
                          <a:pos x="T48" y="T49"/>
                        </a:cxn>
                        <a:cxn ang="T103">
                          <a:pos x="T50" y="T51"/>
                        </a:cxn>
                        <a:cxn ang="T104">
                          <a:pos x="T52" y="T53"/>
                        </a:cxn>
                        <a:cxn ang="T105">
                          <a:pos x="T54" y="T55"/>
                        </a:cxn>
                        <a:cxn ang="T106">
                          <a:pos x="T56" y="T57"/>
                        </a:cxn>
                        <a:cxn ang="T107">
                          <a:pos x="T58" y="T59"/>
                        </a:cxn>
                        <a:cxn ang="T108">
                          <a:pos x="T60" y="T61"/>
                        </a:cxn>
                        <a:cxn ang="T109">
                          <a:pos x="T62" y="T63"/>
                        </a:cxn>
                        <a:cxn ang="T110">
                          <a:pos x="T64" y="T65"/>
                        </a:cxn>
                        <a:cxn ang="T111">
                          <a:pos x="T66" y="T67"/>
                        </a:cxn>
                        <a:cxn ang="T112">
                          <a:pos x="T68" y="T69"/>
                        </a:cxn>
                        <a:cxn ang="T113">
                          <a:pos x="T70" y="T71"/>
                        </a:cxn>
                        <a:cxn ang="T114">
                          <a:pos x="T72" y="T73"/>
                        </a:cxn>
                        <a:cxn ang="T115">
                          <a:pos x="T74" y="T75"/>
                        </a:cxn>
                        <a:cxn ang="T116">
                          <a:pos x="T76" y="T77"/>
                        </a:cxn>
                      </a:cxnLst>
                      <a:rect l="T117" t="T118" r="T119" b="T120"/>
                      <a:pathLst>
                        <a:path w="2134" h="2651">
                          <a:moveTo>
                            <a:pt x="0" y="2651"/>
                          </a:moveTo>
                          <a:lnTo>
                            <a:pt x="64" y="2644"/>
                          </a:lnTo>
                          <a:lnTo>
                            <a:pt x="131" y="2636"/>
                          </a:lnTo>
                          <a:lnTo>
                            <a:pt x="262" y="2615"/>
                          </a:lnTo>
                          <a:lnTo>
                            <a:pt x="391" y="2588"/>
                          </a:lnTo>
                          <a:lnTo>
                            <a:pt x="456" y="2573"/>
                          </a:lnTo>
                          <a:lnTo>
                            <a:pt x="520" y="2556"/>
                          </a:lnTo>
                          <a:lnTo>
                            <a:pt x="583" y="2537"/>
                          </a:lnTo>
                          <a:lnTo>
                            <a:pt x="647" y="2518"/>
                          </a:lnTo>
                          <a:lnTo>
                            <a:pt x="774" y="2474"/>
                          </a:lnTo>
                          <a:lnTo>
                            <a:pt x="837" y="2450"/>
                          </a:lnTo>
                          <a:lnTo>
                            <a:pt x="899" y="2425"/>
                          </a:lnTo>
                          <a:lnTo>
                            <a:pt x="1024" y="2371"/>
                          </a:lnTo>
                          <a:lnTo>
                            <a:pt x="1048" y="2359"/>
                          </a:lnTo>
                          <a:lnTo>
                            <a:pt x="1072" y="2347"/>
                          </a:lnTo>
                          <a:lnTo>
                            <a:pt x="1119" y="2325"/>
                          </a:lnTo>
                          <a:lnTo>
                            <a:pt x="1210" y="2277"/>
                          </a:lnTo>
                          <a:lnTo>
                            <a:pt x="1220" y="2270"/>
                          </a:lnTo>
                          <a:lnTo>
                            <a:pt x="1231" y="2263"/>
                          </a:lnTo>
                          <a:lnTo>
                            <a:pt x="1253" y="2251"/>
                          </a:lnTo>
                          <a:lnTo>
                            <a:pt x="1297" y="2226"/>
                          </a:lnTo>
                          <a:lnTo>
                            <a:pt x="1317" y="2213"/>
                          </a:lnTo>
                          <a:lnTo>
                            <a:pt x="1338" y="2200"/>
                          </a:lnTo>
                          <a:lnTo>
                            <a:pt x="1379" y="2175"/>
                          </a:lnTo>
                          <a:lnTo>
                            <a:pt x="1419" y="2148"/>
                          </a:lnTo>
                          <a:lnTo>
                            <a:pt x="1457" y="2121"/>
                          </a:lnTo>
                          <a:lnTo>
                            <a:pt x="1475" y="2107"/>
                          </a:lnTo>
                          <a:lnTo>
                            <a:pt x="1484" y="2099"/>
                          </a:lnTo>
                          <a:lnTo>
                            <a:pt x="1494" y="2093"/>
                          </a:lnTo>
                          <a:lnTo>
                            <a:pt x="1532" y="2066"/>
                          </a:lnTo>
                          <a:lnTo>
                            <a:pt x="1567" y="2037"/>
                          </a:lnTo>
                          <a:lnTo>
                            <a:pt x="1584" y="2023"/>
                          </a:lnTo>
                          <a:lnTo>
                            <a:pt x="1602" y="2009"/>
                          </a:lnTo>
                          <a:lnTo>
                            <a:pt x="1669" y="1951"/>
                          </a:lnTo>
                          <a:lnTo>
                            <a:pt x="1699" y="1920"/>
                          </a:lnTo>
                          <a:lnTo>
                            <a:pt x="1729" y="1890"/>
                          </a:lnTo>
                          <a:lnTo>
                            <a:pt x="1788" y="1828"/>
                          </a:lnTo>
                          <a:lnTo>
                            <a:pt x="1840" y="1763"/>
                          </a:lnTo>
                          <a:lnTo>
                            <a:pt x="1865" y="1730"/>
                          </a:lnTo>
                          <a:lnTo>
                            <a:pt x="1878" y="1713"/>
                          </a:lnTo>
                          <a:lnTo>
                            <a:pt x="1884" y="1705"/>
                          </a:lnTo>
                          <a:lnTo>
                            <a:pt x="1891" y="1698"/>
                          </a:lnTo>
                          <a:lnTo>
                            <a:pt x="1935" y="1629"/>
                          </a:lnTo>
                          <a:lnTo>
                            <a:pt x="1956" y="1594"/>
                          </a:lnTo>
                          <a:lnTo>
                            <a:pt x="1976" y="1560"/>
                          </a:lnTo>
                          <a:lnTo>
                            <a:pt x="1995" y="1523"/>
                          </a:lnTo>
                          <a:lnTo>
                            <a:pt x="2013" y="1488"/>
                          </a:lnTo>
                          <a:lnTo>
                            <a:pt x="2047" y="1416"/>
                          </a:lnTo>
                          <a:lnTo>
                            <a:pt x="2061" y="1378"/>
                          </a:lnTo>
                          <a:lnTo>
                            <a:pt x="2074" y="1341"/>
                          </a:lnTo>
                          <a:lnTo>
                            <a:pt x="2096" y="1268"/>
                          </a:lnTo>
                          <a:lnTo>
                            <a:pt x="2105" y="1232"/>
                          </a:lnTo>
                          <a:lnTo>
                            <a:pt x="2114" y="1197"/>
                          </a:lnTo>
                          <a:lnTo>
                            <a:pt x="2126" y="1126"/>
                          </a:lnTo>
                          <a:lnTo>
                            <a:pt x="2132" y="1055"/>
                          </a:lnTo>
                          <a:lnTo>
                            <a:pt x="2134" y="986"/>
                          </a:lnTo>
                          <a:lnTo>
                            <a:pt x="2130" y="917"/>
                          </a:lnTo>
                          <a:lnTo>
                            <a:pt x="2126" y="884"/>
                          </a:lnTo>
                          <a:lnTo>
                            <a:pt x="2121" y="851"/>
                          </a:lnTo>
                          <a:lnTo>
                            <a:pt x="2114" y="817"/>
                          </a:lnTo>
                          <a:lnTo>
                            <a:pt x="2105" y="784"/>
                          </a:lnTo>
                          <a:lnTo>
                            <a:pt x="2085" y="718"/>
                          </a:lnTo>
                          <a:lnTo>
                            <a:pt x="2073" y="685"/>
                          </a:lnTo>
                          <a:lnTo>
                            <a:pt x="2060" y="654"/>
                          </a:lnTo>
                          <a:lnTo>
                            <a:pt x="2030" y="591"/>
                          </a:lnTo>
                          <a:lnTo>
                            <a:pt x="1994" y="527"/>
                          </a:lnTo>
                          <a:lnTo>
                            <a:pt x="1953" y="465"/>
                          </a:lnTo>
                          <a:lnTo>
                            <a:pt x="1907" y="404"/>
                          </a:lnTo>
                          <a:lnTo>
                            <a:pt x="1856" y="345"/>
                          </a:lnTo>
                          <a:lnTo>
                            <a:pt x="1806" y="292"/>
                          </a:lnTo>
                          <a:lnTo>
                            <a:pt x="1755" y="243"/>
                          </a:lnTo>
                          <a:lnTo>
                            <a:pt x="1700" y="196"/>
                          </a:lnTo>
                          <a:lnTo>
                            <a:pt x="1672" y="173"/>
                          </a:lnTo>
                          <a:lnTo>
                            <a:pt x="1645" y="153"/>
                          </a:lnTo>
                          <a:lnTo>
                            <a:pt x="1584" y="110"/>
                          </a:lnTo>
                          <a:lnTo>
                            <a:pt x="1553" y="89"/>
                          </a:lnTo>
                          <a:lnTo>
                            <a:pt x="1523" y="71"/>
                          </a:lnTo>
                          <a:lnTo>
                            <a:pt x="1458" y="34"/>
                          </a:lnTo>
                          <a:lnTo>
                            <a:pt x="1392" y="0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FF9999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9622" name="Freeform 40"/>
                    <p:cNvSpPr>
                      <a:spLocks/>
                    </p:cNvSpPr>
                    <p:nvPr/>
                  </p:nvSpPr>
                  <p:spPr bwMode="auto">
                    <a:xfrm>
                      <a:off x="3262" y="801"/>
                      <a:ext cx="84" cy="114"/>
                    </a:xfrm>
                    <a:custGeom>
                      <a:avLst/>
                      <a:gdLst>
                        <a:gd name="T0" fmla="*/ 0 w 1006"/>
                        <a:gd name="T1" fmla="*/ 0 h 1250"/>
                        <a:gd name="T2" fmla="*/ 0 w 1006"/>
                        <a:gd name="T3" fmla="*/ 0 h 1250"/>
                        <a:gd name="T4" fmla="*/ 0 w 1006"/>
                        <a:gd name="T5" fmla="*/ 0 h 1250"/>
                        <a:gd name="T6" fmla="*/ 0 w 1006"/>
                        <a:gd name="T7" fmla="*/ 0 h 1250"/>
                        <a:gd name="T8" fmla="*/ 0 w 1006"/>
                        <a:gd name="T9" fmla="*/ 0 h 1250"/>
                        <a:gd name="T10" fmla="*/ 0 w 1006"/>
                        <a:gd name="T11" fmla="*/ 0 h 1250"/>
                        <a:gd name="T12" fmla="*/ 0 w 1006"/>
                        <a:gd name="T13" fmla="*/ 0 h 1250"/>
                        <a:gd name="T14" fmla="*/ 0 w 1006"/>
                        <a:gd name="T15" fmla="*/ 0 h 1250"/>
                        <a:gd name="T16" fmla="*/ 0 w 1006"/>
                        <a:gd name="T17" fmla="*/ 0 h 1250"/>
                        <a:gd name="T18" fmla="*/ 0 w 1006"/>
                        <a:gd name="T19" fmla="*/ 0 h 1250"/>
                        <a:gd name="T20" fmla="*/ 0 w 1006"/>
                        <a:gd name="T21" fmla="*/ 0 h 1250"/>
                        <a:gd name="T22" fmla="*/ 0 w 1006"/>
                        <a:gd name="T23" fmla="*/ 0 h 1250"/>
                        <a:gd name="T24" fmla="*/ 0 w 1006"/>
                        <a:gd name="T25" fmla="*/ 0 h 1250"/>
                        <a:gd name="T26" fmla="*/ 0 w 1006"/>
                        <a:gd name="T27" fmla="*/ 0 h 1250"/>
                        <a:gd name="T28" fmla="*/ 0 w 1006"/>
                        <a:gd name="T29" fmla="*/ 0 h 1250"/>
                        <a:gd name="T30" fmla="*/ 0 w 1006"/>
                        <a:gd name="T31" fmla="*/ 0 h 1250"/>
                        <a:gd name="T32" fmla="*/ 0 w 1006"/>
                        <a:gd name="T33" fmla="*/ 0 h 1250"/>
                        <a:gd name="T34" fmla="*/ 0 w 1006"/>
                        <a:gd name="T35" fmla="*/ 0 h 1250"/>
                        <a:gd name="T36" fmla="*/ 0 w 1006"/>
                        <a:gd name="T37" fmla="*/ 0 h 1250"/>
                        <a:gd name="T38" fmla="*/ 0 w 1006"/>
                        <a:gd name="T39" fmla="*/ 0 h 1250"/>
                        <a:gd name="T40" fmla="*/ 0 w 1006"/>
                        <a:gd name="T41" fmla="*/ 0 h 1250"/>
                        <a:gd name="T42" fmla="*/ 0 w 1006"/>
                        <a:gd name="T43" fmla="*/ 0 h 1250"/>
                        <a:gd name="T44" fmla="*/ 0 w 1006"/>
                        <a:gd name="T45" fmla="*/ 0 h 1250"/>
                        <a:gd name="T46" fmla="*/ 0 w 1006"/>
                        <a:gd name="T47" fmla="*/ 0 h 1250"/>
                        <a:gd name="T48" fmla="*/ 0 w 1006"/>
                        <a:gd name="T49" fmla="*/ 0 h 1250"/>
                        <a:gd name="T50" fmla="*/ 0 w 1006"/>
                        <a:gd name="T51" fmla="*/ 0 h 1250"/>
                        <a:gd name="T52" fmla="*/ 0 w 1006"/>
                        <a:gd name="T53" fmla="*/ 0 h 1250"/>
                        <a:gd name="T54" fmla="*/ 0 w 1006"/>
                        <a:gd name="T55" fmla="*/ 0 h 1250"/>
                        <a:gd name="T56" fmla="*/ 0 w 1006"/>
                        <a:gd name="T57" fmla="*/ 0 h 1250"/>
                        <a:gd name="T58" fmla="*/ 0 w 1006"/>
                        <a:gd name="T59" fmla="*/ 0 h 1250"/>
                        <a:gd name="T60" fmla="*/ 0 w 1006"/>
                        <a:gd name="T61" fmla="*/ 0 h 1250"/>
                        <a:gd name="T62" fmla="*/ 0 w 1006"/>
                        <a:gd name="T63" fmla="*/ 0 h 1250"/>
                        <a:gd name="T64" fmla="*/ 0 w 1006"/>
                        <a:gd name="T65" fmla="*/ 0 h 1250"/>
                        <a:gd name="T66" fmla="*/ 0 w 1006"/>
                        <a:gd name="T67" fmla="*/ 0 h 1250"/>
                        <a:gd name="T68" fmla="*/ 0 w 1006"/>
                        <a:gd name="T69" fmla="*/ 0 h 1250"/>
                        <a:gd name="T70" fmla="*/ 0 w 1006"/>
                        <a:gd name="T71" fmla="*/ 0 h 1250"/>
                        <a:gd name="T72" fmla="*/ 0 w 1006"/>
                        <a:gd name="T73" fmla="*/ 0 h 1250"/>
                        <a:gd name="T74" fmla="*/ 0 w 1006"/>
                        <a:gd name="T75" fmla="*/ 0 h 1250"/>
                        <a:gd name="T76" fmla="*/ 0 w 1006"/>
                        <a:gd name="T77" fmla="*/ 0 h 1250"/>
                        <a:gd name="T78" fmla="*/ 0 w 1006"/>
                        <a:gd name="T79" fmla="*/ 0 h 1250"/>
                        <a:gd name="T80" fmla="*/ 0 w 1006"/>
                        <a:gd name="T81" fmla="*/ 0 h 1250"/>
                        <a:gd name="T82" fmla="*/ 0 w 1006"/>
                        <a:gd name="T83" fmla="*/ 0 h 1250"/>
                        <a:gd name="T84" fmla="*/ 0 w 1006"/>
                        <a:gd name="T85" fmla="*/ 0 h 1250"/>
                        <a:gd name="T86" fmla="*/ 0 w 1006"/>
                        <a:gd name="T87" fmla="*/ 0 h 1250"/>
                        <a:gd name="T88" fmla="*/ 0 w 1006"/>
                        <a:gd name="T89" fmla="*/ 0 h 1250"/>
                        <a:gd name="T90" fmla="*/ 0 w 1006"/>
                        <a:gd name="T91" fmla="*/ 0 h 1250"/>
                        <a:gd name="T92" fmla="*/ 0 w 1006"/>
                        <a:gd name="T93" fmla="*/ 0 h 1250"/>
                        <a:gd name="T94" fmla="*/ 0 w 1006"/>
                        <a:gd name="T95" fmla="*/ 0 h 1250"/>
                        <a:gd name="T96" fmla="*/ 0 w 1006"/>
                        <a:gd name="T97" fmla="*/ 0 h 1250"/>
                        <a:gd name="T98" fmla="*/ 0 w 1006"/>
                        <a:gd name="T99" fmla="*/ 0 h 1250"/>
                        <a:gd name="T100" fmla="*/ 0 w 1006"/>
                        <a:gd name="T101" fmla="*/ 0 h 1250"/>
                        <a:gd name="T102" fmla="*/ 0 w 1006"/>
                        <a:gd name="T103" fmla="*/ 0 h 1250"/>
                        <a:gd name="T104" fmla="*/ 0 w 1006"/>
                        <a:gd name="T105" fmla="*/ 0 h 1250"/>
                        <a:gd name="T106" fmla="*/ 0 w 1006"/>
                        <a:gd name="T107" fmla="*/ 0 h 1250"/>
                        <a:gd name="T108" fmla="*/ 0 w 1006"/>
                        <a:gd name="T109" fmla="*/ 0 h 1250"/>
                        <a:gd name="T110" fmla="*/ 0 w 1006"/>
                        <a:gd name="T111" fmla="*/ 0 h 1250"/>
                        <a:gd name="T112" fmla="*/ 0 w 1006"/>
                        <a:gd name="T113" fmla="*/ 0 h 1250"/>
                        <a:gd name="T114" fmla="*/ 0 w 1006"/>
                        <a:gd name="T115" fmla="*/ 0 h 1250"/>
                        <a:gd name="T116" fmla="*/ 0 w 1006"/>
                        <a:gd name="T117" fmla="*/ 0 h 1250"/>
                        <a:gd name="T118" fmla="*/ 0 w 1006"/>
                        <a:gd name="T119" fmla="*/ 0 h 1250"/>
                        <a:gd name="T120" fmla="*/ 0 w 1006"/>
                        <a:gd name="T121" fmla="*/ 0 h 1250"/>
                        <a:gd name="T122" fmla="*/ 0 w 1006"/>
                        <a:gd name="T123" fmla="*/ 0 h 1250"/>
                        <a:gd name="T124" fmla="*/ 0 w 1006"/>
                        <a:gd name="T125" fmla="*/ 0 h 1250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60000 65536"/>
                        <a:gd name="T175" fmla="*/ 0 60000 65536"/>
                        <a:gd name="T176" fmla="*/ 0 60000 65536"/>
                        <a:gd name="T177" fmla="*/ 0 60000 65536"/>
                        <a:gd name="T178" fmla="*/ 0 60000 65536"/>
                        <a:gd name="T179" fmla="*/ 0 60000 65536"/>
                        <a:gd name="T180" fmla="*/ 0 60000 65536"/>
                        <a:gd name="T181" fmla="*/ 0 60000 65536"/>
                        <a:gd name="T182" fmla="*/ 0 60000 65536"/>
                        <a:gd name="T183" fmla="*/ 0 60000 65536"/>
                        <a:gd name="T184" fmla="*/ 0 60000 65536"/>
                        <a:gd name="T185" fmla="*/ 0 60000 65536"/>
                        <a:gd name="T186" fmla="*/ 0 60000 65536"/>
                        <a:gd name="T187" fmla="*/ 0 60000 65536"/>
                        <a:gd name="T188" fmla="*/ 0 60000 65536"/>
                        <a:gd name="T189" fmla="*/ 0 w 1006"/>
                        <a:gd name="T190" fmla="*/ 0 h 1250"/>
                        <a:gd name="T191" fmla="*/ 1006 w 1006"/>
                        <a:gd name="T192" fmla="*/ 1250 h 1250"/>
                      </a:gdLst>
                      <a:ahLst/>
                      <a:cxnLst>
                        <a:cxn ang="T126">
                          <a:pos x="T0" y="T1"/>
                        </a:cxn>
                        <a:cxn ang="T127">
                          <a:pos x="T2" y="T3"/>
                        </a:cxn>
                        <a:cxn ang="T128">
                          <a:pos x="T4" y="T5"/>
                        </a:cxn>
                        <a:cxn ang="T129">
                          <a:pos x="T6" y="T7"/>
                        </a:cxn>
                        <a:cxn ang="T130">
                          <a:pos x="T8" y="T9"/>
                        </a:cxn>
                        <a:cxn ang="T131">
                          <a:pos x="T10" y="T11"/>
                        </a:cxn>
                        <a:cxn ang="T132">
                          <a:pos x="T12" y="T13"/>
                        </a:cxn>
                        <a:cxn ang="T133">
                          <a:pos x="T14" y="T15"/>
                        </a:cxn>
                        <a:cxn ang="T134">
                          <a:pos x="T16" y="T17"/>
                        </a:cxn>
                        <a:cxn ang="T135">
                          <a:pos x="T18" y="T19"/>
                        </a:cxn>
                        <a:cxn ang="T136">
                          <a:pos x="T20" y="T21"/>
                        </a:cxn>
                        <a:cxn ang="T137">
                          <a:pos x="T22" y="T23"/>
                        </a:cxn>
                        <a:cxn ang="T138">
                          <a:pos x="T24" y="T25"/>
                        </a:cxn>
                        <a:cxn ang="T139">
                          <a:pos x="T26" y="T27"/>
                        </a:cxn>
                        <a:cxn ang="T140">
                          <a:pos x="T28" y="T29"/>
                        </a:cxn>
                        <a:cxn ang="T141">
                          <a:pos x="T30" y="T31"/>
                        </a:cxn>
                        <a:cxn ang="T142">
                          <a:pos x="T32" y="T33"/>
                        </a:cxn>
                        <a:cxn ang="T143">
                          <a:pos x="T34" y="T35"/>
                        </a:cxn>
                        <a:cxn ang="T144">
                          <a:pos x="T36" y="T37"/>
                        </a:cxn>
                        <a:cxn ang="T145">
                          <a:pos x="T38" y="T39"/>
                        </a:cxn>
                        <a:cxn ang="T146">
                          <a:pos x="T40" y="T41"/>
                        </a:cxn>
                        <a:cxn ang="T147">
                          <a:pos x="T42" y="T43"/>
                        </a:cxn>
                        <a:cxn ang="T148">
                          <a:pos x="T44" y="T45"/>
                        </a:cxn>
                        <a:cxn ang="T149">
                          <a:pos x="T46" y="T47"/>
                        </a:cxn>
                        <a:cxn ang="T150">
                          <a:pos x="T48" y="T49"/>
                        </a:cxn>
                        <a:cxn ang="T151">
                          <a:pos x="T50" y="T51"/>
                        </a:cxn>
                        <a:cxn ang="T152">
                          <a:pos x="T52" y="T53"/>
                        </a:cxn>
                        <a:cxn ang="T153">
                          <a:pos x="T54" y="T55"/>
                        </a:cxn>
                        <a:cxn ang="T154">
                          <a:pos x="T56" y="T57"/>
                        </a:cxn>
                        <a:cxn ang="T155">
                          <a:pos x="T58" y="T59"/>
                        </a:cxn>
                        <a:cxn ang="T156">
                          <a:pos x="T60" y="T61"/>
                        </a:cxn>
                        <a:cxn ang="T157">
                          <a:pos x="T62" y="T63"/>
                        </a:cxn>
                        <a:cxn ang="T158">
                          <a:pos x="T64" y="T65"/>
                        </a:cxn>
                        <a:cxn ang="T159">
                          <a:pos x="T66" y="T67"/>
                        </a:cxn>
                        <a:cxn ang="T160">
                          <a:pos x="T68" y="T69"/>
                        </a:cxn>
                        <a:cxn ang="T161">
                          <a:pos x="T70" y="T71"/>
                        </a:cxn>
                        <a:cxn ang="T162">
                          <a:pos x="T72" y="T73"/>
                        </a:cxn>
                        <a:cxn ang="T163">
                          <a:pos x="T74" y="T75"/>
                        </a:cxn>
                        <a:cxn ang="T164">
                          <a:pos x="T76" y="T77"/>
                        </a:cxn>
                        <a:cxn ang="T165">
                          <a:pos x="T78" y="T79"/>
                        </a:cxn>
                        <a:cxn ang="T166">
                          <a:pos x="T80" y="T81"/>
                        </a:cxn>
                        <a:cxn ang="T167">
                          <a:pos x="T82" y="T83"/>
                        </a:cxn>
                        <a:cxn ang="T168">
                          <a:pos x="T84" y="T85"/>
                        </a:cxn>
                        <a:cxn ang="T169">
                          <a:pos x="T86" y="T87"/>
                        </a:cxn>
                        <a:cxn ang="T170">
                          <a:pos x="T88" y="T89"/>
                        </a:cxn>
                        <a:cxn ang="T171">
                          <a:pos x="T90" y="T91"/>
                        </a:cxn>
                        <a:cxn ang="T172">
                          <a:pos x="T92" y="T93"/>
                        </a:cxn>
                        <a:cxn ang="T173">
                          <a:pos x="T94" y="T95"/>
                        </a:cxn>
                        <a:cxn ang="T174">
                          <a:pos x="T96" y="T97"/>
                        </a:cxn>
                        <a:cxn ang="T175">
                          <a:pos x="T98" y="T99"/>
                        </a:cxn>
                        <a:cxn ang="T176">
                          <a:pos x="T100" y="T101"/>
                        </a:cxn>
                        <a:cxn ang="T177">
                          <a:pos x="T102" y="T103"/>
                        </a:cxn>
                        <a:cxn ang="T178">
                          <a:pos x="T104" y="T105"/>
                        </a:cxn>
                        <a:cxn ang="T179">
                          <a:pos x="T106" y="T107"/>
                        </a:cxn>
                        <a:cxn ang="T180">
                          <a:pos x="T108" y="T109"/>
                        </a:cxn>
                        <a:cxn ang="T181">
                          <a:pos x="T110" y="T111"/>
                        </a:cxn>
                        <a:cxn ang="T182">
                          <a:pos x="T112" y="T113"/>
                        </a:cxn>
                        <a:cxn ang="T183">
                          <a:pos x="T114" y="T115"/>
                        </a:cxn>
                        <a:cxn ang="T184">
                          <a:pos x="T116" y="T117"/>
                        </a:cxn>
                        <a:cxn ang="T185">
                          <a:pos x="T118" y="T119"/>
                        </a:cxn>
                        <a:cxn ang="T186">
                          <a:pos x="T120" y="T121"/>
                        </a:cxn>
                        <a:cxn ang="T187">
                          <a:pos x="T122" y="T123"/>
                        </a:cxn>
                        <a:cxn ang="T188">
                          <a:pos x="T124" y="T125"/>
                        </a:cxn>
                      </a:cxnLst>
                      <a:rect l="T189" t="T190" r="T191" b="T192"/>
                      <a:pathLst>
                        <a:path w="1006" h="1250">
                          <a:moveTo>
                            <a:pt x="0" y="1250"/>
                          </a:moveTo>
                          <a:lnTo>
                            <a:pt x="61" y="1242"/>
                          </a:lnTo>
                          <a:lnTo>
                            <a:pt x="123" y="1233"/>
                          </a:lnTo>
                          <a:lnTo>
                            <a:pt x="184" y="1219"/>
                          </a:lnTo>
                          <a:lnTo>
                            <a:pt x="214" y="1212"/>
                          </a:lnTo>
                          <a:lnTo>
                            <a:pt x="229" y="1208"/>
                          </a:lnTo>
                          <a:lnTo>
                            <a:pt x="245" y="1205"/>
                          </a:lnTo>
                          <a:lnTo>
                            <a:pt x="259" y="1199"/>
                          </a:lnTo>
                          <a:lnTo>
                            <a:pt x="274" y="1195"/>
                          </a:lnTo>
                          <a:lnTo>
                            <a:pt x="305" y="1186"/>
                          </a:lnTo>
                          <a:lnTo>
                            <a:pt x="365" y="1166"/>
                          </a:lnTo>
                          <a:lnTo>
                            <a:pt x="424" y="1143"/>
                          </a:lnTo>
                          <a:lnTo>
                            <a:pt x="484" y="1119"/>
                          </a:lnTo>
                          <a:lnTo>
                            <a:pt x="528" y="1096"/>
                          </a:lnTo>
                          <a:lnTo>
                            <a:pt x="538" y="1089"/>
                          </a:lnTo>
                          <a:lnTo>
                            <a:pt x="543" y="1086"/>
                          </a:lnTo>
                          <a:lnTo>
                            <a:pt x="549" y="1084"/>
                          </a:lnTo>
                          <a:lnTo>
                            <a:pt x="571" y="1074"/>
                          </a:lnTo>
                          <a:lnTo>
                            <a:pt x="611" y="1050"/>
                          </a:lnTo>
                          <a:lnTo>
                            <a:pt x="630" y="1038"/>
                          </a:lnTo>
                          <a:lnTo>
                            <a:pt x="651" y="1026"/>
                          </a:lnTo>
                          <a:lnTo>
                            <a:pt x="687" y="1000"/>
                          </a:lnTo>
                          <a:lnTo>
                            <a:pt x="695" y="993"/>
                          </a:lnTo>
                          <a:lnTo>
                            <a:pt x="704" y="987"/>
                          </a:lnTo>
                          <a:lnTo>
                            <a:pt x="722" y="974"/>
                          </a:lnTo>
                          <a:lnTo>
                            <a:pt x="755" y="947"/>
                          </a:lnTo>
                          <a:lnTo>
                            <a:pt x="787" y="920"/>
                          </a:lnTo>
                          <a:lnTo>
                            <a:pt x="816" y="891"/>
                          </a:lnTo>
                          <a:lnTo>
                            <a:pt x="843" y="862"/>
                          </a:lnTo>
                          <a:lnTo>
                            <a:pt x="868" y="831"/>
                          </a:lnTo>
                          <a:lnTo>
                            <a:pt x="873" y="823"/>
                          </a:lnTo>
                          <a:lnTo>
                            <a:pt x="879" y="816"/>
                          </a:lnTo>
                          <a:lnTo>
                            <a:pt x="892" y="801"/>
                          </a:lnTo>
                          <a:lnTo>
                            <a:pt x="913" y="768"/>
                          </a:lnTo>
                          <a:lnTo>
                            <a:pt x="922" y="751"/>
                          </a:lnTo>
                          <a:lnTo>
                            <a:pt x="932" y="736"/>
                          </a:lnTo>
                          <a:lnTo>
                            <a:pt x="940" y="718"/>
                          </a:lnTo>
                          <a:lnTo>
                            <a:pt x="949" y="701"/>
                          </a:lnTo>
                          <a:lnTo>
                            <a:pt x="966" y="668"/>
                          </a:lnTo>
                          <a:lnTo>
                            <a:pt x="978" y="633"/>
                          </a:lnTo>
                          <a:lnTo>
                            <a:pt x="989" y="598"/>
                          </a:lnTo>
                          <a:lnTo>
                            <a:pt x="996" y="563"/>
                          </a:lnTo>
                          <a:lnTo>
                            <a:pt x="1003" y="530"/>
                          </a:lnTo>
                          <a:lnTo>
                            <a:pt x="1005" y="497"/>
                          </a:lnTo>
                          <a:lnTo>
                            <a:pt x="1006" y="464"/>
                          </a:lnTo>
                          <a:lnTo>
                            <a:pt x="1004" y="432"/>
                          </a:lnTo>
                          <a:lnTo>
                            <a:pt x="1001" y="400"/>
                          </a:lnTo>
                          <a:lnTo>
                            <a:pt x="992" y="368"/>
                          </a:lnTo>
                          <a:lnTo>
                            <a:pt x="983" y="337"/>
                          </a:lnTo>
                          <a:lnTo>
                            <a:pt x="971" y="306"/>
                          </a:lnTo>
                          <a:lnTo>
                            <a:pt x="958" y="277"/>
                          </a:lnTo>
                          <a:lnTo>
                            <a:pt x="941" y="247"/>
                          </a:lnTo>
                          <a:lnTo>
                            <a:pt x="922" y="218"/>
                          </a:lnTo>
                          <a:lnTo>
                            <a:pt x="900" y="189"/>
                          </a:lnTo>
                          <a:lnTo>
                            <a:pt x="876" y="161"/>
                          </a:lnTo>
                          <a:lnTo>
                            <a:pt x="852" y="136"/>
                          </a:lnTo>
                          <a:lnTo>
                            <a:pt x="828" y="113"/>
                          </a:lnTo>
                          <a:lnTo>
                            <a:pt x="802" y="90"/>
                          </a:lnTo>
                          <a:lnTo>
                            <a:pt x="776" y="70"/>
                          </a:lnTo>
                          <a:lnTo>
                            <a:pt x="747" y="51"/>
                          </a:lnTo>
                          <a:lnTo>
                            <a:pt x="718" y="33"/>
                          </a:lnTo>
                          <a:lnTo>
                            <a:pt x="688" y="15"/>
                          </a:lnTo>
                          <a:lnTo>
                            <a:pt x="657" y="0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FF9999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9623" name="Freeform 41"/>
                    <p:cNvSpPr>
                      <a:spLocks/>
                    </p:cNvSpPr>
                    <p:nvPr/>
                  </p:nvSpPr>
                  <p:spPr bwMode="auto">
                    <a:xfrm>
                      <a:off x="3372" y="686"/>
                      <a:ext cx="266" cy="361"/>
                    </a:xfrm>
                    <a:custGeom>
                      <a:avLst/>
                      <a:gdLst>
                        <a:gd name="T0" fmla="*/ 0 w 3198"/>
                        <a:gd name="T1" fmla="*/ 0 h 3970"/>
                        <a:gd name="T2" fmla="*/ 0 w 3198"/>
                        <a:gd name="T3" fmla="*/ 0 h 3970"/>
                        <a:gd name="T4" fmla="*/ 0 w 3198"/>
                        <a:gd name="T5" fmla="*/ 0 h 3970"/>
                        <a:gd name="T6" fmla="*/ 0 w 3198"/>
                        <a:gd name="T7" fmla="*/ 0 h 3970"/>
                        <a:gd name="T8" fmla="*/ 0 w 3198"/>
                        <a:gd name="T9" fmla="*/ 0 h 3970"/>
                        <a:gd name="T10" fmla="*/ 0 w 3198"/>
                        <a:gd name="T11" fmla="*/ 0 h 3970"/>
                        <a:gd name="T12" fmla="*/ 0 w 3198"/>
                        <a:gd name="T13" fmla="*/ 0 h 3970"/>
                        <a:gd name="T14" fmla="*/ 0 w 3198"/>
                        <a:gd name="T15" fmla="*/ 0 h 3970"/>
                        <a:gd name="T16" fmla="*/ 0 w 3198"/>
                        <a:gd name="T17" fmla="*/ 0 h 3970"/>
                        <a:gd name="T18" fmla="*/ 0 w 3198"/>
                        <a:gd name="T19" fmla="*/ 0 h 3970"/>
                        <a:gd name="T20" fmla="*/ 0 w 3198"/>
                        <a:gd name="T21" fmla="*/ 0 h 3970"/>
                        <a:gd name="T22" fmla="*/ 0 w 3198"/>
                        <a:gd name="T23" fmla="*/ 0 h 3970"/>
                        <a:gd name="T24" fmla="*/ 0 w 3198"/>
                        <a:gd name="T25" fmla="*/ 0 h 3970"/>
                        <a:gd name="T26" fmla="*/ 0 w 3198"/>
                        <a:gd name="T27" fmla="*/ 0 h 3970"/>
                        <a:gd name="T28" fmla="*/ 0 w 3198"/>
                        <a:gd name="T29" fmla="*/ 0 h 3970"/>
                        <a:gd name="T30" fmla="*/ 0 w 3198"/>
                        <a:gd name="T31" fmla="*/ 0 h 3970"/>
                        <a:gd name="T32" fmla="*/ 0 w 3198"/>
                        <a:gd name="T33" fmla="*/ 0 h 3970"/>
                        <a:gd name="T34" fmla="*/ 0 w 3198"/>
                        <a:gd name="T35" fmla="*/ 0 h 3970"/>
                        <a:gd name="T36" fmla="*/ 0 w 3198"/>
                        <a:gd name="T37" fmla="*/ 0 h 3970"/>
                        <a:gd name="T38" fmla="*/ 0 w 3198"/>
                        <a:gd name="T39" fmla="*/ 0 h 3970"/>
                        <a:gd name="T40" fmla="*/ 0 w 3198"/>
                        <a:gd name="T41" fmla="*/ 0 h 3970"/>
                        <a:gd name="T42" fmla="*/ 0 w 3198"/>
                        <a:gd name="T43" fmla="*/ 0 h 3970"/>
                        <a:gd name="T44" fmla="*/ 0 w 3198"/>
                        <a:gd name="T45" fmla="*/ 0 h 3970"/>
                        <a:gd name="T46" fmla="*/ 0 w 3198"/>
                        <a:gd name="T47" fmla="*/ 0 h 3970"/>
                        <a:gd name="T48" fmla="*/ 0 w 3198"/>
                        <a:gd name="T49" fmla="*/ 0 h 3970"/>
                        <a:gd name="T50" fmla="*/ 0 w 3198"/>
                        <a:gd name="T51" fmla="*/ 0 h 3970"/>
                        <a:gd name="T52" fmla="*/ 0 w 3198"/>
                        <a:gd name="T53" fmla="*/ 0 h 3970"/>
                        <a:gd name="T54" fmla="*/ 0 w 3198"/>
                        <a:gd name="T55" fmla="*/ 0 h 3970"/>
                        <a:gd name="T56" fmla="*/ 0 w 3198"/>
                        <a:gd name="T57" fmla="*/ 0 h 3970"/>
                        <a:gd name="T58" fmla="*/ 0 w 3198"/>
                        <a:gd name="T59" fmla="*/ 0 h 3970"/>
                        <a:gd name="T60" fmla="*/ 0 w 3198"/>
                        <a:gd name="T61" fmla="*/ 0 h 3970"/>
                        <a:gd name="T62" fmla="*/ 0 w 3198"/>
                        <a:gd name="T63" fmla="*/ 0 h 3970"/>
                        <a:gd name="T64" fmla="*/ 0 w 3198"/>
                        <a:gd name="T65" fmla="*/ 0 h 3970"/>
                        <a:gd name="T66" fmla="*/ 0 w 3198"/>
                        <a:gd name="T67" fmla="*/ 0 h 3970"/>
                        <a:gd name="T68" fmla="*/ 0 w 3198"/>
                        <a:gd name="T69" fmla="*/ 0 h 3970"/>
                        <a:gd name="T70" fmla="*/ 0 w 3198"/>
                        <a:gd name="T71" fmla="*/ 0 h 3970"/>
                        <a:gd name="T72" fmla="*/ 0 w 3198"/>
                        <a:gd name="T73" fmla="*/ 0 h 3970"/>
                        <a:gd name="T74" fmla="*/ 0 w 3198"/>
                        <a:gd name="T75" fmla="*/ 0 h 3970"/>
                        <a:gd name="T76" fmla="*/ 0 w 3198"/>
                        <a:gd name="T77" fmla="*/ 0 h 3970"/>
                        <a:gd name="T78" fmla="*/ 0 w 3198"/>
                        <a:gd name="T79" fmla="*/ 0 h 3970"/>
                        <a:gd name="T80" fmla="*/ 0 w 3198"/>
                        <a:gd name="T81" fmla="*/ 0 h 3970"/>
                        <a:gd name="T82" fmla="*/ 0 w 3198"/>
                        <a:gd name="T83" fmla="*/ 0 h 3970"/>
                        <a:gd name="T84" fmla="*/ 0 w 3198"/>
                        <a:gd name="T85" fmla="*/ 0 h 3970"/>
                        <a:gd name="T86" fmla="*/ 0 w 3198"/>
                        <a:gd name="T87" fmla="*/ 0 h 3970"/>
                        <a:gd name="T88" fmla="*/ 0 w 3198"/>
                        <a:gd name="T89" fmla="*/ 0 h 3970"/>
                        <a:gd name="T90" fmla="*/ 0 w 3198"/>
                        <a:gd name="T91" fmla="*/ 0 h 3970"/>
                        <a:gd name="T92" fmla="*/ 0 w 3198"/>
                        <a:gd name="T93" fmla="*/ 0 h 3970"/>
                        <a:gd name="T94" fmla="*/ 0 w 3198"/>
                        <a:gd name="T95" fmla="*/ 0 h 3970"/>
                        <a:gd name="T96" fmla="*/ 0 w 3198"/>
                        <a:gd name="T97" fmla="*/ 0 h 3970"/>
                        <a:gd name="T98" fmla="*/ 0 w 3198"/>
                        <a:gd name="T99" fmla="*/ 0 h 3970"/>
                        <a:gd name="T100" fmla="*/ 0 w 3198"/>
                        <a:gd name="T101" fmla="*/ 0 h 3970"/>
                        <a:gd name="T102" fmla="*/ 0 w 3198"/>
                        <a:gd name="T103" fmla="*/ 0 h 3970"/>
                        <a:gd name="T104" fmla="*/ 0 w 3198"/>
                        <a:gd name="T105" fmla="*/ 0 h 3970"/>
                        <a:gd name="T106" fmla="*/ 0 w 3198"/>
                        <a:gd name="T107" fmla="*/ 0 h 3970"/>
                        <a:gd name="T108" fmla="*/ 0 w 3198"/>
                        <a:gd name="T109" fmla="*/ 0 h 3970"/>
                        <a:gd name="T110" fmla="*/ 0 w 3198"/>
                        <a:gd name="T111" fmla="*/ 0 h 3970"/>
                        <a:gd name="T112" fmla="*/ 0 w 3198"/>
                        <a:gd name="T113" fmla="*/ 0 h 3970"/>
                        <a:gd name="T114" fmla="*/ 0 w 3198"/>
                        <a:gd name="T115" fmla="*/ 0 h 3970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w 3198"/>
                        <a:gd name="T175" fmla="*/ 0 h 3970"/>
                        <a:gd name="T176" fmla="*/ 3198 w 3198"/>
                        <a:gd name="T177" fmla="*/ 3970 h 3970"/>
                      </a:gdLst>
                      <a:ahLst/>
                      <a:cxnLst>
                        <a:cxn ang="T116">
                          <a:pos x="T0" y="T1"/>
                        </a:cxn>
                        <a:cxn ang="T117">
                          <a:pos x="T2" y="T3"/>
                        </a:cxn>
                        <a:cxn ang="T118">
                          <a:pos x="T4" y="T5"/>
                        </a:cxn>
                        <a:cxn ang="T119">
                          <a:pos x="T6" y="T7"/>
                        </a:cxn>
                        <a:cxn ang="T120">
                          <a:pos x="T8" y="T9"/>
                        </a:cxn>
                        <a:cxn ang="T121">
                          <a:pos x="T10" y="T11"/>
                        </a:cxn>
                        <a:cxn ang="T122">
                          <a:pos x="T12" y="T13"/>
                        </a:cxn>
                        <a:cxn ang="T123">
                          <a:pos x="T14" y="T15"/>
                        </a:cxn>
                        <a:cxn ang="T124">
                          <a:pos x="T16" y="T17"/>
                        </a:cxn>
                        <a:cxn ang="T125">
                          <a:pos x="T18" y="T19"/>
                        </a:cxn>
                        <a:cxn ang="T126">
                          <a:pos x="T20" y="T21"/>
                        </a:cxn>
                        <a:cxn ang="T127">
                          <a:pos x="T22" y="T23"/>
                        </a:cxn>
                        <a:cxn ang="T128">
                          <a:pos x="T24" y="T25"/>
                        </a:cxn>
                        <a:cxn ang="T129">
                          <a:pos x="T26" y="T27"/>
                        </a:cxn>
                        <a:cxn ang="T130">
                          <a:pos x="T28" y="T29"/>
                        </a:cxn>
                        <a:cxn ang="T131">
                          <a:pos x="T30" y="T31"/>
                        </a:cxn>
                        <a:cxn ang="T132">
                          <a:pos x="T32" y="T33"/>
                        </a:cxn>
                        <a:cxn ang="T133">
                          <a:pos x="T34" y="T35"/>
                        </a:cxn>
                        <a:cxn ang="T134">
                          <a:pos x="T36" y="T37"/>
                        </a:cxn>
                        <a:cxn ang="T135">
                          <a:pos x="T38" y="T39"/>
                        </a:cxn>
                        <a:cxn ang="T136">
                          <a:pos x="T40" y="T41"/>
                        </a:cxn>
                        <a:cxn ang="T137">
                          <a:pos x="T42" y="T43"/>
                        </a:cxn>
                        <a:cxn ang="T138">
                          <a:pos x="T44" y="T45"/>
                        </a:cxn>
                        <a:cxn ang="T139">
                          <a:pos x="T46" y="T47"/>
                        </a:cxn>
                        <a:cxn ang="T140">
                          <a:pos x="T48" y="T49"/>
                        </a:cxn>
                        <a:cxn ang="T141">
                          <a:pos x="T50" y="T51"/>
                        </a:cxn>
                        <a:cxn ang="T142">
                          <a:pos x="T52" y="T53"/>
                        </a:cxn>
                        <a:cxn ang="T143">
                          <a:pos x="T54" y="T55"/>
                        </a:cxn>
                        <a:cxn ang="T144">
                          <a:pos x="T56" y="T57"/>
                        </a:cxn>
                        <a:cxn ang="T145">
                          <a:pos x="T58" y="T59"/>
                        </a:cxn>
                        <a:cxn ang="T146">
                          <a:pos x="T60" y="T61"/>
                        </a:cxn>
                        <a:cxn ang="T147">
                          <a:pos x="T62" y="T63"/>
                        </a:cxn>
                        <a:cxn ang="T148">
                          <a:pos x="T64" y="T65"/>
                        </a:cxn>
                        <a:cxn ang="T149">
                          <a:pos x="T66" y="T67"/>
                        </a:cxn>
                        <a:cxn ang="T150">
                          <a:pos x="T68" y="T69"/>
                        </a:cxn>
                        <a:cxn ang="T151">
                          <a:pos x="T70" y="T71"/>
                        </a:cxn>
                        <a:cxn ang="T152">
                          <a:pos x="T72" y="T73"/>
                        </a:cxn>
                        <a:cxn ang="T153">
                          <a:pos x="T74" y="T75"/>
                        </a:cxn>
                        <a:cxn ang="T154">
                          <a:pos x="T76" y="T77"/>
                        </a:cxn>
                        <a:cxn ang="T155">
                          <a:pos x="T78" y="T79"/>
                        </a:cxn>
                        <a:cxn ang="T156">
                          <a:pos x="T80" y="T81"/>
                        </a:cxn>
                        <a:cxn ang="T157">
                          <a:pos x="T82" y="T83"/>
                        </a:cxn>
                        <a:cxn ang="T158">
                          <a:pos x="T84" y="T85"/>
                        </a:cxn>
                        <a:cxn ang="T159">
                          <a:pos x="T86" y="T87"/>
                        </a:cxn>
                        <a:cxn ang="T160">
                          <a:pos x="T88" y="T89"/>
                        </a:cxn>
                        <a:cxn ang="T161">
                          <a:pos x="T90" y="T91"/>
                        </a:cxn>
                        <a:cxn ang="T162">
                          <a:pos x="T92" y="T93"/>
                        </a:cxn>
                        <a:cxn ang="T163">
                          <a:pos x="T94" y="T95"/>
                        </a:cxn>
                        <a:cxn ang="T164">
                          <a:pos x="T96" y="T97"/>
                        </a:cxn>
                        <a:cxn ang="T165">
                          <a:pos x="T98" y="T99"/>
                        </a:cxn>
                        <a:cxn ang="T166">
                          <a:pos x="T100" y="T101"/>
                        </a:cxn>
                        <a:cxn ang="T167">
                          <a:pos x="T102" y="T103"/>
                        </a:cxn>
                        <a:cxn ang="T168">
                          <a:pos x="T104" y="T105"/>
                        </a:cxn>
                        <a:cxn ang="T169">
                          <a:pos x="T106" y="T107"/>
                        </a:cxn>
                        <a:cxn ang="T170">
                          <a:pos x="T108" y="T109"/>
                        </a:cxn>
                        <a:cxn ang="T171">
                          <a:pos x="T110" y="T111"/>
                        </a:cxn>
                        <a:cxn ang="T172">
                          <a:pos x="T112" y="T113"/>
                        </a:cxn>
                        <a:cxn ang="T173">
                          <a:pos x="T114" y="T115"/>
                        </a:cxn>
                      </a:cxnLst>
                      <a:rect l="T174" t="T175" r="T176" b="T177"/>
                      <a:pathLst>
                        <a:path w="3198" h="3970">
                          <a:moveTo>
                            <a:pt x="0" y="3970"/>
                          </a:moveTo>
                          <a:lnTo>
                            <a:pt x="49" y="3964"/>
                          </a:lnTo>
                          <a:lnTo>
                            <a:pt x="73" y="3961"/>
                          </a:lnTo>
                          <a:lnTo>
                            <a:pt x="98" y="3959"/>
                          </a:lnTo>
                          <a:lnTo>
                            <a:pt x="197" y="3946"/>
                          </a:lnTo>
                          <a:lnTo>
                            <a:pt x="294" y="3931"/>
                          </a:lnTo>
                          <a:lnTo>
                            <a:pt x="392" y="3915"/>
                          </a:lnTo>
                          <a:lnTo>
                            <a:pt x="489" y="3895"/>
                          </a:lnTo>
                          <a:lnTo>
                            <a:pt x="538" y="3885"/>
                          </a:lnTo>
                          <a:lnTo>
                            <a:pt x="562" y="3880"/>
                          </a:lnTo>
                          <a:lnTo>
                            <a:pt x="587" y="3876"/>
                          </a:lnTo>
                          <a:lnTo>
                            <a:pt x="684" y="3852"/>
                          </a:lnTo>
                          <a:lnTo>
                            <a:pt x="781" y="3828"/>
                          </a:lnTo>
                          <a:lnTo>
                            <a:pt x="875" y="3800"/>
                          </a:lnTo>
                          <a:lnTo>
                            <a:pt x="923" y="3785"/>
                          </a:lnTo>
                          <a:lnTo>
                            <a:pt x="971" y="3771"/>
                          </a:lnTo>
                          <a:lnTo>
                            <a:pt x="1066" y="3739"/>
                          </a:lnTo>
                          <a:lnTo>
                            <a:pt x="1161" y="3706"/>
                          </a:lnTo>
                          <a:lnTo>
                            <a:pt x="1207" y="3688"/>
                          </a:lnTo>
                          <a:lnTo>
                            <a:pt x="1218" y="3683"/>
                          </a:lnTo>
                          <a:lnTo>
                            <a:pt x="1230" y="3678"/>
                          </a:lnTo>
                          <a:lnTo>
                            <a:pt x="1255" y="3670"/>
                          </a:lnTo>
                          <a:lnTo>
                            <a:pt x="1349" y="3634"/>
                          </a:lnTo>
                          <a:lnTo>
                            <a:pt x="1442" y="3593"/>
                          </a:lnTo>
                          <a:lnTo>
                            <a:pt x="1537" y="3553"/>
                          </a:lnTo>
                          <a:lnTo>
                            <a:pt x="1609" y="3518"/>
                          </a:lnTo>
                          <a:lnTo>
                            <a:pt x="1678" y="3482"/>
                          </a:lnTo>
                          <a:lnTo>
                            <a:pt x="1747" y="3446"/>
                          </a:lnTo>
                          <a:lnTo>
                            <a:pt x="1814" y="3411"/>
                          </a:lnTo>
                          <a:lnTo>
                            <a:pt x="1880" y="3373"/>
                          </a:lnTo>
                          <a:lnTo>
                            <a:pt x="1944" y="3336"/>
                          </a:lnTo>
                          <a:lnTo>
                            <a:pt x="2007" y="3298"/>
                          </a:lnTo>
                          <a:lnTo>
                            <a:pt x="2037" y="3278"/>
                          </a:lnTo>
                          <a:lnTo>
                            <a:pt x="2068" y="3259"/>
                          </a:lnTo>
                          <a:lnTo>
                            <a:pt x="2127" y="3219"/>
                          </a:lnTo>
                          <a:lnTo>
                            <a:pt x="2155" y="3198"/>
                          </a:lnTo>
                          <a:lnTo>
                            <a:pt x="2169" y="3188"/>
                          </a:lnTo>
                          <a:lnTo>
                            <a:pt x="2184" y="3178"/>
                          </a:lnTo>
                          <a:lnTo>
                            <a:pt x="2241" y="3137"/>
                          </a:lnTo>
                          <a:lnTo>
                            <a:pt x="2268" y="3116"/>
                          </a:lnTo>
                          <a:lnTo>
                            <a:pt x="2296" y="3096"/>
                          </a:lnTo>
                          <a:lnTo>
                            <a:pt x="2323" y="3074"/>
                          </a:lnTo>
                          <a:lnTo>
                            <a:pt x="2350" y="3054"/>
                          </a:lnTo>
                          <a:lnTo>
                            <a:pt x="2362" y="3042"/>
                          </a:lnTo>
                          <a:lnTo>
                            <a:pt x="2375" y="3032"/>
                          </a:lnTo>
                          <a:lnTo>
                            <a:pt x="2401" y="3011"/>
                          </a:lnTo>
                          <a:lnTo>
                            <a:pt x="2452" y="2968"/>
                          </a:lnTo>
                          <a:lnTo>
                            <a:pt x="2501" y="2924"/>
                          </a:lnTo>
                          <a:lnTo>
                            <a:pt x="2548" y="2877"/>
                          </a:lnTo>
                          <a:lnTo>
                            <a:pt x="2593" y="2832"/>
                          </a:lnTo>
                          <a:lnTo>
                            <a:pt x="2603" y="2819"/>
                          </a:lnTo>
                          <a:lnTo>
                            <a:pt x="2614" y="2808"/>
                          </a:lnTo>
                          <a:lnTo>
                            <a:pt x="2636" y="2785"/>
                          </a:lnTo>
                          <a:lnTo>
                            <a:pt x="2646" y="2772"/>
                          </a:lnTo>
                          <a:lnTo>
                            <a:pt x="2657" y="2761"/>
                          </a:lnTo>
                          <a:lnTo>
                            <a:pt x="2680" y="2738"/>
                          </a:lnTo>
                          <a:lnTo>
                            <a:pt x="2720" y="2689"/>
                          </a:lnTo>
                          <a:lnTo>
                            <a:pt x="2759" y="2642"/>
                          </a:lnTo>
                          <a:lnTo>
                            <a:pt x="2797" y="2592"/>
                          </a:lnTo>
                          <a:lnTo>
                            <a:pt x="2815" y="2567"/>
                          </a:lnTo>
                          <a:lnTo>
                            <a:pt x="2824" y="2555"/>
                          </a:lnTo>
                          <a:lnTo>
                            <a:pt x="2834" y="2543"/>
                          </a:lnTo>
                          <a:lnTo>
                            <a:pt x="2867" y="2491"/>
                          </a:lnTo>
                          <a:lnTo>
                            <a:pt x="2883" y="2465"/>
                          </a:lnTo>
                          <a:lnTo>
                            <a:pt x="2900" y="2440"/>
                          </a:lnTo>
                          <a:lnTo>
                            <a:pt x="2932" y="2389"/>
                          </a:lnTo>
                          <a:lnTo>
                            <a:pt x="2962" y="2337"/>
                          </a:lnTo>
                          <a:lnTo>
                            <a:pt x="2990" y="2283"/>
                          </a:lnTo>
                          <a:lnTo>
                            <a:pt x="3003" y="2256"/>
                          </a:lnTo>
                          <a:lnTo>
                            <a:pt x="3017" y="2230"/>
                          </a:lnTo>
                          <a:lnTo>
                            <a:pt x="3030" y="2202"/>
                          </a:lnTo>
                          <a:lnTo>
                            <a:pt x="3043" y="2175"/>
                          </a:lnTo>
                          <a:lnTo>
                            <a:pt x="3067" y="2121"/>
                          </a:lnTo>
                          <a:lnTo>
                            <a:pt x="3088" y="2065"/>
                          </a:lnTo>
                          <a:lnTo>
                            <a:pt x="3107" y="2009"/>
                          </a:lnTo>
                          <a:lnTo>
                            <a:pt x="3124" y="1954"/>
                          </a:lnTo>
                          <a:lnTo>
                            <a:pt x="3141" y="1900"/>
                          </a:lnTo>
                          <a:lnTo>
                            <a:pt x="3155" y="1845"/>
                          </a:lnTo>
                          <a:lnTo>
                            <a:pt x="3168" y="1791"/>
                          </a:lnTo>
                          <a:lnTo>
                            <a:pt x="3177" y="1737"/>
                          </a:lnTo>
                          <a:lnTo>
                            <a:pt x="3186" y="1685"/>
                          </a:lnTo>
                          <a:lnTo>
                            <a:pt x="3191" y="1631"/>
                          </a:lnTo>
                          <a:lnTo>
                            <a:pt x="3196" y="1579"/>
                          </a:lnTo>
                          <a:lnTo>
                            <a:pt x="3197" y="1527"/>
                          </a:lnTo>
                          <a:lnTo>
                            <a:pt x="3198" y="1475"/>
                          </a:lnTo>
                          <a:lnTo>
                            <a:pt x="3195" y="1423"/>
                          </a:lnTo>
                          <a:lnTo>
                            <a:pt x="3192" y="1373"/>
                          </a:lnTo>
                          <a:lnTo>
                            <a:pt x="3186" y="1323"/>
                          </a:lnTo>
                          <a:lnTo>
                            <a:pt x="3179" y="1273"/>
                          </a:lnTo>
                          <a:lnTo>
                            <a:pt x="3168" y="1222"/>
                          </a:lnTo>
                          <a:lnTo>
                            <a:pt x="3157" y="1172"/>
                          </a:lnTo>
                          <a:lnTo>
                            <a:pt x="3142" y="1123"/>
                          </a:lnTo>
                          <a:lnTo>
                            <a:pt x="3127" y="1074"/>
                          </a:lnTo>
                          <a:lnTo>
                            <a:pt x="3108" y="1024"/>
                          </a:lnTo>
                          <a:lnTo>
                            <a:pt x="3089" y="976"/>
                          </a:lnTo>
                          <a:lnTo>
                            <a:pt x="3068" y="928"/>
                          </a:lnTo>
                          <a:lnTo>
                            <a:pt x="3045" y="882"/>
                          </a:lnTo>
                          <a:lnTo>
                            <a:pt x="3017" y="834"/>
                          </a:lnTo>
                          <a:lnTo>
                            <a:pt x="2990" y="787"/>
                          </a:lnTo>
                          <a:lnTo>
                            <a:pt x="2961" y="741"/>
                          </a:lnTo>
                          <a:lnTo>
                            <a:pt x="2930" y="695"/>
                          </a:lnTo>
                          <a:lnTo>
                            <a:pt x="2895" y="649"/>
                          </a:lnTo>
                          <a:lnTo>
                            <a:pt x="2860" y="604"/>
                          </a:lnTo>
                          <a:lnTo>
                            <a:pt x="2823" y="558"/>
                          </a:lnTo>
                          <a:lnTo>
                            <a:pt x="2783" y="514"/>
                          </a:lnTo>
                          <a:lnTo>
                            <a:pt x="2709" y="437"/>
                          </a:lnTo>
                          <a:lnTo>
                            <a:pt x="2670" y="399"/>
                          </a:lnTo>
                          <a:lnTo>
                            <a:pt x="2631" y="364"/>
                          </a:lnTo>
                          <a:lnTo>
                            <a:pt x="2590" y="328"/>
                          </a:lnTo>
                          <a:lnTo>
                            <a:pt x="2550" y="293"/>
                          </a:lnTo>
                          <a:lnTo>
                            <a:pt x="2465" y="228"/>
                          </a:lnTo>
                          <a:lnTo>
                            <a:pt x="2375" y="165"/>
                          </a:lnTo>
                          <a:lnTo>
                            <a:pt x="2329" y="135"/>
                          </a:lnTo>
                          <a:lnTo>
                            <a:pt x="2282" y="107"/>
                          </a:lnTo>
                          <a:lnTo>
                            <a:pt x="2234" y="78"/>
                          </a:lnTo>
                          <a:lnTo>
                            <a:pt x="2185" y="51"/>
                          </a:lnTo>
                          <a:lnTo>
                            <a:pt x="2085" y="0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FF9999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</p:grpSp>
            </p:grpSp>
            <p:grpSp>
              <p:nvGrpSpPr>
                <p:cNvPr id="19564" name="Group 42"/>
                <p:cNvGrpSpPr>
                  <a:grpSpLocks/>
                </p:cNvGrpSpPr>
                <p:nvPr/>
              </p:nvGrpSpPr>
              <p:grpSpPr bwMode="auto">
                <a:xfrm>
                  <a:off x="3823" y="1637"/>
                  <a:ext cx="1298" cy="1670"/>
                  <a:chOff x="4344" y="1998"/>
                  <a:chExt cx="1008" cy="1266"/>
                </a:xfrm>
              </p:grpSpPr>
              <p:grpSp>
                <p:nvGrpSpPr>
                  <p:cNvPr id="19566" name="Group 43"/>
                  <p:cNvGrpSpPr>
                    <a:grpSpLocks/>
                  </p:cNvGrpSpPr>
                  <p:nvPr/>
                </p:nvGrpSpPr>
                <p:grpSpPr bwMode="auto">
                  <a:xfrm>
                    <a:off x="4704" y="2178"/>
                    <a:ext cx="302" cy="1086"/>
                    <a:chOff x="3078" y="782"/>
                    <a:chExt cx="302" cy="1086"/>
                  </a:xfrm>
                </p:grpSpPr>
                <p:sp>
                  <p:nvSpPr>
                    <p:cNvPr id="19578" name="Freeform 44"/>
                    <p:cNvSpPr>
                      <a:spLocks/>
                    </p:cNvSpPr>
                    <p:nvPr/>
                  </p:nvSpPr>
                  <p:spPr bwMode="auto">
                    <a:xfrm>
                      <a:off x="3098" y="1258"/>
                      <a:ext cx="274" cy="101"/>
                    </a:xfrm>
                    <a:custGeom>
                      <a:avLst/>
                      <a:gdLst>
                        <a:gd name="T0" fmla="*/ 0 w 3292"/>
                        <a:gd name="T1" fmla="*/ 0 h 1117"/>
                        <a:gd name="T2" fmla="*/ 0 w 3292"/>
                        <a:gd name="T3" fmla="*/ 0 h 1117"/>
                        <a:gd name="T4" fmla="*/ 0 w 3292"/>
                        <a:gd name="T5" fmla="*/ 0 h 1117"/>
                        <a:gd name="T6" fmla="*/ 0 w 3292"/>
                        <a:gd name="T7" fmla="*/ 0 h 1117"/>
                        <a:gd name="T8" fmla="*/ 0 w 3292"/>
                        <a:gd name="T9" fmla="*/ 0 h 1117"/>
                        <a:gd name="T10" fmla="*/ 0 w 3292"/>
                        <a:gd name="T11" fmla="*/ 0 h 1117"/>
                        <a:gd name="T12" fmla="*/ 0 w 3292"/>
                        <a:gd name="T13" fmla="*/ 0 h 1117"/>
                        <a:gd name="T14" fmla="*/ 0 w 3292"/>
                        <a:gd name="T15" fmla="*/ 0 h 1117"/>
                        <a:gd name="T16" fmla="*/ 0 w 3292"/>
                        <a:gd name="T17" fmla="*/ 0 h 1117"/>
                        <a:gd name="T18" fmla="*/ 0 w 3292"/>
                        <a:gd name="T19" fmla="*/ 0 h 1117"/>
                        <a:gd name="T20" fmla="*/ 0 w 3292"/>
                        <a:gd name="T21" fmla="*/ 0 h 1117"/>
                        <a:gd name="T22" fmla="*/ 0 w 3292"/>
                        <a:gd name="T23" fmla="*/ 0 h 1117"/>
                        <a:gd name="T24" fmla="*/ 0 w 3292"/>
                        <a:gd name="T25" fmla="*/ 0 h 1117"/>
                        <a:gd name="T26" fmla="*/ 0 w 3292"/>
                        <a:gd name="T27" fmla="*/ 0 h 1117"/>
                        <a:gd name="T28" fmla="*/ 0 w 3292"/>
                        <a:gd name="T29" fmla="*/ 0 h 1117"/>
                        <a:gd name="T30" fmla="*/ 0 w 3292"/>
                        <a:gd name="T31" fmla="*/ 0 h 1117"/>
                        <a:gd name="T32" fmla="*/ 0 w 3292"/>
                        <a:gd name="T33" fmla="*/ 0 h 1117"/>
                        <a:gd name="T34" fmla="*/ 0 w 3292"/>
                        <a:gd name="T35" fmla="*/ 0 h 1117"/>
                        <a:gd name="T36" fmla="*/ 0 w 3292"/>
                        <a:gd name="T37" fmla="*/ 0 h 1117"/>
                        <a:gd name="T38" fmla="*/ 0 w 3292"/>
                        <a:gd name="T39" fmla="*/ 0 h 1117"/>
                        <a:gd name="T40" fmla="*/ 0 w 3292"/>
                        <a:gd name="T41" fmla="*/ 0 h 1117"/>
                        <a:gd name="T42" fmla="*/ 0 w 3292"/>
                        <a:gd name="T43" fmla="*/ 0 h 1117"/>
                        <a:gd name="T44" fmla="*/ 0 w 3292"/>
                        <a:gd name="T45" fmla="*/ 0 h 1117"/>
                        <a:gd name="T46" fmla="*/ 0 w 3292"/>
                        <a:gd name="T47" fmla="*/ 0 h 1117"/>
                        <a:gd name="T48" fmla="*/ 0 w 3292"/>
                        <a:gd name="T49" fmla="*/ 0 h 1117"/>
                        <a:gd name="T50" fmla="*/ 0 w 3292"/>
                        <a:gd name="T51" fmla="*/ 0 h 1117"/>
                        <a:gd name="T52" fmla="*/ 0 w 3292"/>
                        <a:gd name="T53" fmla="*/ 0 h 1117"/>
                        <a:gd name="T54" fmla="*/ 0 w 3292"/>
                        <a:gd name="T55" fmla="*/ 0 h 1117"/>
                        <a:gd name="T56" fmla="*/ 0 w 3292"/>
                        <a:gd name="T57" fmla="*/ 0 h 1117"/>
                        <a:gd name="T58" fmla="*/ 0 w 3292"/>
                        <a:gd name="T59" fmla="*/ 0 h 1117"/>
                        <a:gd name="T60" fmla="*/ 0 w 3292"/>
                        <a:gd name="T61" fmla="*/ 0 h 1117"/>
                        <a:gd name="T62" fmla="*/ 0 w 3292"/>
                        <a:gd name="T63" fmla="*/ 0 h 1117"/>
                        <a:gd name="T64" fmla="*/ 0 w 3292"/>
                        <a:gd name="T65" fmla="*/ 0 h 1117"/>
                        <a:gd name="T66" fmla="*/ 0 w 3292"/>
                        <a:gd name="T67" fmla="*/ 0 h 1117"/>
                        <a:gd name="T68" fmla="*/ 0 w 3292"/>
                        <a:gd name="T69" fmla="*/ 0 h 1117"/>
                        <a:gd name="T70" fmla="*/ 0 w 3292"/>
                        <a:gd name="T71" fmla="*/ 0 h 1117"/>
                        <a:gd name="T72" fmla="*/ 0 w 3292"/>
                        <a:gd name="T73" fmla="*/ 0 h 1117"/>
                        <a:gd name="T74" fmla="*/ 0 w 3292"/>
                        <a:gd name="T75" fmla="*/ 0 h 1117"/>
                        <a:gd name="T76" fmla="*/ 0 w 3292"/>
                        <a:gd name="T77" fmla="*/ 0 h 1117"/>
                        <a:gd name="T78" fmla="*/ 0 w 3292"/>
                        <a:gd name="T79" fmla="*/ 0 h 1117"/>
                        <a:gd name="T80" fmla="*/ 0 w 3292"/>
                        <a:gd name="T81" fmla="*/ 0 h 1117"/>
                        <a:gd name="T82" fmla="*/ 0 w 3292"/>
                        <a:gd name="T83" fmla="*/ 0 h 1117"/>
                        <a:gd name="T84" fmla="*/ 0 w 3292"/>
                        <a:gd name="T85" fmla="*/ 0 h 1117"/>
                        <a:gd name="T86" fmla="*/ 0 w 3292"/>
                        <a:gd name="T87" fmla="*/ 0 h 1117"/>
                        <a:gd name="T88" fmla="*/ 0 w 3292"/>
                        <a:gd name="T89" fmla="*/ 0 h 1117"/>
                        <a:gd name="T90" fmla="*/ 0 w 3292"/>
                        <a:gd name="T91" fmla="*/ 0 h 1117"/>
                        <a:gd name="T92" fmla="*/ 0 w 3292"/>
                        <a:gd name="T93" fmla="*/ 0 h 1117"/>
                        <a:gd name="T94" fmla="*/ 0 w 3292"/>
                        <a:gd name="T95" fmla="*/ 0 h 1117"/>
                        <a:gd name="T96" fmla="*/ 0 w 3292"/>
                        <a:gd name="T97" fmla="*/ 0 h 1117"/>
                        <a:gd name="T98" fmla="*/ 0 w 3292"/>
                        <a:gd name="T99" fmla="*/ 0 h 1117"/>
                        <a:gd name="T100" fmla="*/ 0 w 3292"/>
                        <a:gd name="T101" fmla="*/ 0 h 1117"/>
                        <a:gd name="T102" fmla="*/ 0 w 3292"/>
                        <a:gd name="T103" fmla="*/ 0 h 1117"/>
                        <a:gd name="T104" fmla="*/ 0 w 3292"/>
                        <a:gd name="T105" fmla="*/ 0 h 1117"/>
                        <a:gd name="T106" fmla="*/ 0 w 3292"/>
                        <a:gd name="T107" fmla="*/ 0 h 1117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w 3292"/>
                        <a:gd name="T163" fmla="*/ 0 h 1117"/>
                        <a:gd name="T164" fmla="*/ 3292 w 3292"/>
                        <a:gd name="T165" fmla="*/ 1117 h 1117"/>
                      </a:gdLst>
                      <a:ahLst/>
                      <a:cxnLst>
                        <a:cxn ang="T108">
                          <a:pos x="T0" y="T1"/>
                        </a:cxn>
                        <a:cxn ang="T109">
                          <a:pos x="T2" y="T3"/>
                        </a:cxn>
                        <a:cxn ang="T110">
                          <a:pos x="T4" y="T5"/>
                        </a:cxn>
                        <a:cxn ang="T111">
                          <a:pos x="T6" y="T7"/>
                        </a:cxn>
                        <a:cxn ang="T112">
                          <a:pos x="T8" y="T9"/>
                        </a:cxn>
                        <a:cxn ang="T113">
                          <a:pos x="T10" y="T11"/>
                        </a:cxn>
                        <a:cxn ang="T114">
                          <a:pos x="T12" y="T13"/>
                        </a:cxn>
                        <a:cxn ang="T115">
                          <a:pos x="T14" y="T15"/>
                        </a:cxn>
                        <a:cxn ang="T116">
                          <a:pos x="T16" y="T17"/>
                        </a:cxn>
                        <a:cxn ang="T117">
                          <a:pos x="T18" y="T19"/>
                        </a:cxn>
                        <a:cxn ang="T118">
                          <a:pos x="T20" y="T21"/>
                        </a:cxn>
                        <a:cxn ang="T119">
                          <a:pos x="T22" y="T23"/>
                        </a:cxn>
                        <a:cxn ang="T120">
                          <a:pos x="T24" y="T25"/>
                        </a:cxn>
                        <a:cxn ang="T121">
                          <a:pos x="T26" y="T27"/>
                        </a:cxn>
                        <a:cxn ang="T122">
                          <a:pos x="T28" y="T29"/>
                        </a:cxn>
                        <a:cxn ang="T123">
                          <a:pos x="T30" y="T31"/>
                        </a:cxn>
                        <a:cxn ang="T124">
                          <a:pos x="T32" y="T33"/>
                        </a:cxn>
                        <a:cxn ang="T125">
                          <a:pos x="T34" y="T35"/>
                        </a:cxn>
                        <a:cxn ang="T126">
                          <a:pos x="T36" y="T37"/>
                        </a:cxn>
                        <a:cxn ang="T127">
                          <a:pos x="T38" y="T39"/>
                        </a:cxn>
                        <a:cxn ang="T128">
                          <a:pos x="T40" y="T41"/>
                        </a:cxn>
                        <a:cxn ang="T129">
                          <a:pos x="T42" y="T43"/>
                        </a:cxn>
                        <a:cxn ang="T130">
                          <a:pos x="T44" y="T45"/>
                        </a:cxn>
                        <a:cxn ang="T131">
                          <a:pos x="T46" y="T47"/>
                        </a:cxn>
                        <a:cxn ang="T132">
                          <a:pos x="T48" y="T49"/>
                        </a:cxn>
                        <a:cxn ang="T133">
                          <a:pos x="T50" y="T51"/>
                        </a:cxn>
                        <a:cxn ang="T134">
                          <a:pos x="T52" y="T53"/>
                        </a:cxn>
                        <a:cxn ang="T135">
                          <a:pos x="T54" y="T55"/>
                        </a:cxn>
                        <a:cxn ang="T136">
                          <a:pos x="T56" y="T57"/>
                        </a:cxn>
                        <a:cxn ang="T137">
                          <a:pos x="T58" y="T59"/>
                        </a:cxn>
                        <a:cxn ang="T138">
                          <a:pos x="T60" y="T61"/>
                        </a:cxn>
                        <a:cxn ang="T139">
                          <a:pos x="T62" y="T63"/>
                        </a:cxn>
                        <a:cxn ang="T140">
                          <a:pos x="T64" y="T65"/>
                        </a:cxn>
                        <a:cxn ang="T141">
                          <a:pos x="T66" y="T67"/>
                        </a:cxn>
                        <a:cxn ang="T142">
                          <a:pos x="T68" y="T69"/>
                        </a:cxn>
                        <a:cxn ang="T143">
                          <a:pos x="T70" y="T71"/>
                        </a:cxn>
                        <a:cxn ang="T144">
                          <a:pos x="T72" y="T73"/>
                        </a:cxn>
                        <a:cxn ang="T145">
                          <a:pos x="T74" y="T75"/>
                        </a:cxn>
                        <a:cxn ang="T146">
                          <a:pos x="T76" y="T77"/>
                        </a:cxn>
                        <a:cxn ang="T147">
                          <a:pos x="T78" y="T79"/>
                        </a:cxn>
                        <a:cxn ang="T148">
                          <a:pos x="T80" y="T81"/>
                        </a:cxn>
                        <a:cxn ang="T149">
                          <a:pos x="T82" y="T83"/>
                        </a:cxn>
                        <a:cxn ang="T150">
                          <a:pos x="T84" y="T85"/>
                        </a:cxn>
                        <a:cxn ang="T151">
                          <a:pos x="T86" y="T87"/>
                        </a:cxn>
                        <a:cxn ang="T152">
                          <a:pos x="T88" y="T89"/>
                        </a:cxn>
                        <a:cxn ang="T153">
                          <a:pos x="T90" y="T91"/>
                        </a:cxn>
                        <a:cxn ang="T154">
                          <a:pos x="T92" y="T93"/>
                        </a:cxn>
                        <a:cxn ang="T155">
                          <a:pos x="T94" y="T95"/>
                        </a:cxn>
                        <a:cxn ang="T156">
                          <a:pos x="T96" y="T97"/>
                        </a:cxn>
                        <a:cxn ang="T157">
                          <a:pos x="T98" y="T99"/>
                        </a:cxn>
                        <a:cxn ang="T158">
                          <a:pos x="T100" y="T101"/>
                        </a:cxn>
                        <a:cxn ang="T159">
                          <a:pos x="T102" y="T103"/>
                        </a:cxn>
                        <a:cxn ang="T160">
                          <a:pos x="T104" y="T105"/>
                        </a:cxn>
                        <a:cxn ang="T161">
                          <a:pos x="T106" y="T107"/>
                        </a:cxn>
                      </a:cxnLst>
                      <a:rect l="T162" t="T163" r="T164" b="T165"/>
                      <a:pathLst>
                        <a:path w="3292" h="1117">
                          <a:moveTo>
                            <a:pt x="2" y="1117"/>
                          </a:moveTo>
                          <a:lnTo>
                            <a:pt x="1515" y="849"/>
                          </a:lnTo>
                          <a:lnTo>
                            <a:pt x="3292" y="1096"/>
                          </a:lnTo>
                          <a:lnTo>
                            <a:pt x="1645" y="0"/>
                          </a:lnTo>
                          <a:lnTo>
                            <a:pt x="1592" y="34"/>
                          </a:lnTo>
                          <a:lnTo>
                            <a:pt x="1541" y="68"/>
                          </a:lnTo>
                          <a:lnTo>
                            <a:pt x="1441" y="134"/>
                          </a:lnTo>
                          <a:lnTo>
                            <a:pt x="1391" y="165"/>
                          </a:lnTo>
                          <a:lnTo>
                            <a:pt x="1344" y="198"/>
                          </a:lnTo>
                          <a:lnTo>
                            <a:pt x="1296" y="229"/>
                          </a:lnTo>
                          <a:lnTo>
                            <a:pt x="1251" y="261"/>
                          </a:lnTo>
                          <a:lnTo>
                            <a:pt x="1205" y="290"/>
                          </a:lnTo>
                          <a:lnTo>
                            <a:pt x="1160" y="320"/>
                          </a:lnTo>
                          <a:lnTo>
                            <a:pt x="1116" y="349"/>
                          </a:lnTo>
                          <a:lnTo>
                            <a:pt x="1074" y="378"/>
                          </a:lnTo>
                          <a:lnTo>
                            <a:pt x="990" y="433"/>
                          </a:lnTo>
                          <a:lnTo>
                            <a:pt x="950" y="460"/>
                          </a:lnTo>
                          <a:lnTo>
                            <a:pt x="911" y="488"/>
                          </a:lnTo>
                          <a:lnTo>
                            <a:pt x="834" y="539"/>
                          </a:lnTo>
                          <a:lnTo>
                            <a:pt x="796" y="563"/>
                          </a:lnTo>
                          <a:lnTo>
                            <a:pt x="761" y="588"/>
                          </a:lnTo>
                          <a:lnTo>
                            <a:pt x="725" y="611"/>
                          </a:lnTo>
                          <a:lnTo>
                            <a:pt x="690" y="634"/>
                          </a:lnTo>
                          <a:lnTo>
                            <a:pt x="625" y="680"/>
                          </a:lnTo>
                          <a:lnTo>
                            <a:pt x="561" y="723"/>
                          </a:lnTo>
                          <a:lnTo>
                            <a:pt x="502" y="763"/>
                          </a:lnTo>
                          <a:lnTo>
                            <a:pt x="473" y="782"/>
                          </a:lnTo>
                          <a:lnTo>
                            <a:pt x="445" y="801"/>
                          </a:lnTo>
                          <a:lnTo>
                            <a:pt x="418" y="819"/>
                          </a:lnTo>
                          <a:lnTo>
                            <a:pt x="393" y="838"/>
                          </a:lnTo>
                          <a:lnTo>
                            <a:pt x="367" y="853"/>
                          </a:lnTo>
                          <a:lnTo>
                            <a:pt x="342" y="870"/>
                          </a:lnTo>
                          <a:lnTo>
                            <a:pt x="318" y="885"/>
                          </a:lnTo>
                          <a:lnTo>
                            <a:pt x="296" y="902"/>
                          </a:lnTo>
                          <a:lnTo>
                            <a:pt x="253" y="931"/>
                          </a:lnTo>
                          <a:lnTo>
                            <a:pt x="213" y="959"/>
                          </a:lnTo>
                          <a:lnTo>
                            <a:pt x="176" y="983"/>
                          </a:lnTo>
                          <a:lnTo>
                            <a:pt x="159" y="994"/>
                          </a:lnTo>
                          <a:lnTo>
                            <a:pt x="144" y="1007"/>
                          </a:lnTo>
                          <a:lnTo>
                            <a:pt x="115" y="1027"/>
                          </a:lnTo>
                          <a:lnTo>
                            <a:pt x="89" y="1046"/>
                          </a:lnTo>
                          <a:lnTo>
                            <a:pt x="76" y="1054"/>
                          </a:lnTo>
                          <a:lnTo>
                            <a:pt x="65" y="1062"/>
                          </a:lnTo>
                          <a:lnTo>
                            <a:pt x="46" y="1076"/>
                          </a:lnTo>
                          <a:lnTo>
                            <a:pt x="37" y="1082"/>
                          </a:lnTo>
                          <a:lnTo>
                            <a:pt x="30" y="1088"/>
                          </a:lnTo>
                          <a:lnTo>
                            <a:pt x="23" y="1093"/>
                          </a:lnTo>
                          <a:lnTo>
                            <a:pt x="18" y="1099"/>
                          </a:lnTo>
                          <a:lnTo>
                            <a:pt x="12" y="1102"/>
                          </a:lnTo>
                          <a:lnTo>
                            <a:pt x="8" y="1107"/>
                          </a:lnTo>
                          <a:lnTo>
                            <a:pt x="3" y="1112"/>
                          </a:lnTo>
                          <a:lnTo>
                            <a:pt x="0" y="1115"/>
                          </a:lnTo>
                          <a:lnTo>
                            <a:pt x="0" y="1116"/>
                          </a:lnTo>
                          <a:lnTo>
                            <a:pt x="2" y="1117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9579" name="Freeform 45"/>
                    <p:cNvSpPr>
                      <a:spLocks/>
                    </p:cNvSpPr>
                    <p:nvPr/>
                  </p:nvSpPr>
                  <p:spPr bwMode="auto">
                    <a:xfrm>
                      <a:off x="3098" y="1258"/>
                      <a:ext cx="274" cy="101"/>
                    </a:xfrm>
                    <a:custGeom>
                      <a:avLst/>
                      <a:gdLst>
                        <a:gd name="T0" fmla="*/ 0 w 3292"/>
                        <a:gd name="T1" fmla="*/ 0 h 1117"/>
                        <a:gd name="T2" fmla="*/ 0 w 3292"/>
                        <a:gd name="T3" fmla="*/ 0 h 1117"/>
                        <a:gd name="T4" fmla="*/ 0 w 3292"/>
                        <a:gd name="T5" fmla="*/ 0 h 1117"/>
                        <a:gd name="T6" fmla="*/ 0 w 3292"/>
                        <a:gd name="T7" fmla="*/ 0 h 1117"/>
                        <a:gd name="T8" fmla="*/ 0 w 3292"/>
                        <a:gd name="T9" fmla="*/ 0 h 1117"/>
                        <a:gd name="T10" fmla="*/ 0 w 3292"/>
                        <a:gd name="T11" fmla="*/ 0 h 1117"/>
                        <a:gd name="T12" fmla="*/ 0 w 3292"/>
                        <a:gd name="T13" fmla="*/ 0 h 1117"/>
                        <a:gd name="T14" fmla="*/ 0 w 3292"/>
                        <a:gd name="T15" fmla="*/ 0 h 1117"/>
                        <a:gd name="T16" fmla="*/ 0 w 3292"/>
                        <a:gd name="T17" fmla="*/ 0 h 1117"/>
                        <a:gd name="T18" fmla="*/ 0 w 3292"/>
                        <a:gd name="T19" fmla="*/ 0 h 1117"/>
                        <a:gd name="T20" fmla="*/ 0 w 3292"/>
                        <a:gd name="T21" fmla="*/ 0 h 1117"/>
                        <a:gd name="T22" fmla="*/ 0 w 3292"/>
                        <a:gd name="T23" fmla="*/ 0 h 1117"/>
                        <a:gd name="T24" fmla="*/ 0 w 3292"/>
                        <a:gd name="T25" fmla="*/ 0 h 1117"/>
                        <a:gd name="T26" fmla="*/ 0 w 3292"/>
                        <a:gd name="T27" fmla="*/ 0 h 1117"/>
                        <a:gd name="T28" fmla="*/ 0 w 3292"/>
                        <a:gd name="T29" fmla="*/ 0 h 1117"/>
                        <a:gd name="T30" fmla="*/ 0 w 3292"/>
                        <a:gd name="T31" fmla="*/ 0 h 1117"/>
                        <a:gd name="T32" fmla="*/ 0 w 3292"/>
                        <a:gd name="T33" fmla="*/ 0 h 1117"/>
                        <a:gd name="T34" fmla="*/ 0 w 3292"/>
                        <a:gd name="T35" fmla="*/ 0 h 1117"/>
                        <a:gd name="T36" fmla="*/ 0 w 3292"/>
                        <a:gd name="T37" fmla="*/ 0 h 1117"/>
                        <a:gd name="T38" fmla="*/ 0 w 3292"/>
                        <a:gd name="T39" fmla="*/ 0 h 1117"/>
                        <a:gd name="T40" fmla="*/ 0 w 3292"/>
                        <a:gd name="T41" fmla="*/ 0 h 1117"/>
                        <a:gd name="T42" fmla="*/ 0 w 3292"/>
                        <a:gd name="T43" fmla="*/ 0 h 1117"/>
                        <a:gd name="T44" fmla="*/ 0 w 3292"/>
                        <a:gd name="T45" fmla="*/ 0 h 1117"/>
                        <a:gd name="T46" fmla="*/ 0 w 3292"/>
                        <a:gd name="T47" fmla="*/ 0 h 1117"/>
                        <a:gd name="T48" fmla="*/ 0 w 3292"/>
                        <a:gd name="T49" fmla="*/ 0 h 1117"/>
                        <a:gd name="T50" fmla="*/ 0 w 3292"/>
                        <a:gd name="T51" fmla="*/ 0 h 1117"/>
                        <a:gd name="T52" fmla="*/ 0 w 3292"/>
                        <a:gd name="T53" fmla="*/ 0 h 1117"/>
                        <a:gd name="T54" fmla="*/ 0 w 3292"/>
                        <a:gd name="T55" fmla="*/ 0 h 1117"/>
                        <a:gd name="T56" fmla="*/ 0 w 3292"/>
                        <a:gd name="T57" fmla="*/ 0 h 1117"/>
                        <a:gd name="T58" fmla="*/ 0 w 3292"/>
                        <a:gd name="T59" fmla="*/ 0 h 1117"/>
                        <a:gd name="T60" fmla="*/ 0 w 3292"/>
                        <a:gd name="T61" fmla="*/ 0 h 1117"/>
                        <a:gd name="T62" fmla="*/ 0 w 3292"/>
                        <a:gd name="T63" fmla="*/ 0 h 1117"/>
                        <a:gd name="T64" fmla="*/ 0 w 3292"/>
                        <a:gd name="T65" fmla="*/ 0 h 1117"/>
                        <a:gd name="T66" fmla="*/ 0 w 3292"/>
                        <a:gd name="T67" fmla="*/ 0 h 1117"/>
                        <a:gd name="T68" fmla="*/ 0 w 3292"/>
                        <a:gd name="T69" fmla="*/ 0 h 1117"/>
                        <a:gd name="T70" fmla="*/ 0 w 3292"/>
                        <a:gd name="T71" fmla="*/ 0 h 1117"/>
                        <a:gd name="T72" fmla="*/ 0 w 3292"/>
                        <a:gd name="T73" fmla="*/ 0 h 1117"/>
                        <a:gd name="T74" fmla="*/ 0 w 3292"/>
                        <a:gd name="T75" fmla="*/ 0 h 1117"/>
                        <a:gd name="T76" fmla="*/ 0 w 3292"/>
                        <a:gd name="T77" fmla="*/ 0 h 1117"/>
                        <a:gd name="T78" fmla="*/ 0 w 3292"/>
                        <a:gd name="T79" fmla="*/ 0 h 1117"/>
                        <a:gd name="T80" fmla="*/ 0 w 3292"/>
                        <a:gd name="T81" fmla="*/ 0 h 1117"/>
                        <a:gd name="T82" fmla="*/ 0 w 3292"/>
                        <a:gd name="T83" fmla="*/ 0 h 1117"/>
                        <a:gd name="T84" fmla="*/ 0 w 3292"/>
                        <a:gd name="T85" fmla="*/ 0 h 1117"/>
                        <a:gd name="T86" fmla="*/ 0 w 3292"/>
                        <a:gd name="T87" fmla="*/ 0 h 1117"/>
                        <a:gd name="T88" fmla="*/ 0 w 3292"/>
                        <a:gd name="T89" fmla="*/ 0 h 1117"/>
                        <a:gd name="T90" fmla="*/ 0 w 3292"/>
                        <a:gd name="T91" fmla="*/ 0 h 1117"/>
                        <a:gd name="T92" fmla="*/ 0 w 3292"/>
                        <a:gd name="T93" fmla="*/ 0 h 1117"/>
                        <a:gd name="T94" fmla="*/ 0 w 3292"/>
                        <a:gd name="T95" fmla="*/ 0 h 1117"/>
                        <a:gd name="T96" fmla="*/ 0 w 3292"/>
                        <a:gd name="T97" fmla="*/ 0 h 1117"/>
                        <a:gd name="T98" fmla="*/ 0 w 3292"/>
                        <a:gd name="T99" fmla="*/ 0 h 1117"/>
                        <a:gd name="T100" fmla="*/ 0 w 3292"/>
                        <a:gd name="T101" fmla="*/ 0 h 1117"/>
                        <a:gd name="T102" fmla="*/ 0 w 3292"/>
                        <a:gd name="T103" fmla="*/ 0 h 1117"/>
                        <a:gd name="T104" fmla="*/ 0 w 3292"/>
                        <a:gd name="T105" fmla="*/ 0 h 1117"/>
                        <a:gd name="T106" fmla="*/ 0 w 3292"/>
                        <a:gd name="T107" fmla="*/ 0 h 1117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w 3292"/>
                        <a:gd name="T163" fmla="*/ 0 h 1117"/>
                        <a:gd name="T164" fmla="*/ 3292 w 3292"/>
                        <a:gd name="T165" fmla="*/ 1117 h 1117"/>
                      </a:gdLst>
                      <a:ahLst/>
                      <a:cxnLst>
                        <a:cxn ang="T108">
                          <a:pos x="T0" y="T1"/>
                        </a:cxn>
                        <a:cxn ang="T109">
                          <a:pos x="T2" y="T3"/>
                        </a:cxn>
                        <a:cxn ang="T110">
                          <a:pos x="T4" y="T5"/>
                        </a:cxn>
                        <a:cxn ang="T111">
                          <a:pos x="T6" y="T7"/>
                        </a:cxn>
                        <a:cxn ang="T112">
                          <a:pos x="T8" y="T9"/>
                        </a:cxn>
                        <a:cxn ang="T113">
                          <a:pos x="T10" y="T11"/>
                        </a:cxn>
                        <a:cxn ang="T114">
                          <a:pos x="T12" y="T13"/>
                        </a:cxn>
                        <a:cxn ang="T115">
                          <a:pos x="T14" y="T15"/>
                        </a:cxn>
                        <a:cxn ang="T116">
                          <a:pos x="T16" y="T17"/>
                        </a:cxn>
                        <a:cxn ang="T117">
                          <a:pos x="T18" y="T19"/>
                        </a:cxn>
                        <a:cxn ang="T118">
                          <a:pos x="T20" y="T21"/>
                        </a:cxn>
                        <a:cxn ang="T119">
                          <a:pos x="T22" y="T23"/>
                        </a:cxn>
                        <a:cxn ang="T120">
                          <a:pos x="T24" y="T25"/>
                        </a:cxn>
                        <a:cxn ang="T121">
                          <a:pos x="T26" y="T27"/>
                        </a:cxn>
                        <a:cxn ang="T122">
                          <a:pos x="T28" y="T29"/>
                        </a:cxn>
                        <a:cxn ang="T123">
                          <a:pos x="T30" y="T31"/>
                        </a:cxn>
                        <a:cxn ang="T124">
                          <a:pos x="T32" y="T33"/>
                        </a:cxn>
                        <a:cxn ang="T125">
                          <a:pos x="T34" y="T35"/>
                        </a:cxn>
                        <a:cxn ang="T126">
                          <a:pos x="T36" y="T37"/>
                        </a:cxn>
                        <a:cxn ang="T127">
                          <a:pos x="T38" y="T39"/>
                        </a:cxn>
                        <a:cxn ang="T128">
                          <a:pos x="T40" y="T41"/>
                        </a:cxn>
                        <a:cxn ang="T129">
                          <a:pos x="T42" y="T43"/>
                        </a:cxn>
                        <a:cxn ang="T130">
                          <a:pos x="T44" y="T45"/>
                        </a:cxn>
                        <a:cxn ang="T131">
                          <a:pos x="T46" y="T47"/>
                        </a:cxn>
                        <a:cxn ang="T132">
                          <a:pos x="T48" y="T49"/>
                        </a:cxn>
                        <a:cxn ang="T133">
                          <a:pos x="T50" y="T51"/>
                        </a:cxn>
                        <a:cxn ang="T134">
                          <a:pos x="T52" y="T53"/>
                        </a:cxn>
                        <a:cxn ang="T135">
                          <a:pos x="T54" y="T55"/>
                        </a:cxn>
                        <a:cxn ang="T136">
                          <a:pos x="T56" y="T57"/>
                        </a:cxn>
                        <a:cxn ang="T137">
                          <a:pos x="T58" y="T59"/>
                        </a:cxn>
                        <a:cxn ang="T138">
                          <a:pos x="T60" y="T61"/>
                        </a:cxn>
                        <a:cxn ang="T139">
                          <a:pos x="T62" y="T63"/>
                        </a:cxn>
                        <a:cxn ang="T140">
                          <a:pos x="T64" y="T65"/>
                        </a:cxn>
                        <a:cxn ang="T141">
                          <a:pos x="T66" y="T67"/>
                        </a:cxn>
                        <a:cxn ang="T142">
                          <a:pos x="T68" y="T69"/>
                        </a:cxn>
                        <a:cxn ang="T143">
                          <a:pos x="T70" y="T71"/>
                        </a:cxn>
                        <a:cxn ang="T144">
                          <a:pos x="T72" y="T73"/>
                        </a:cxn>
                        <a:cxn ang="T145">
                          <a:pos x="T74" y="T75"/>
                        </a:cxn>
                        <a:cxn ang="T146">
                          <a:pos x="T76" y="T77"/>
                        </a:cxn>
                        <a:cxn ang="T147">
                          <a:pos x="T78" y="T79"/>
                        </a:cxn>
                        <a:cxn ang="T148">
                          <a:pos x="T80" y="T81"/>
                        </a:cxn>
                        <a:cxn ang="T149">
                          <a:pos x="T82" y="T83"/>
                        </a:cxn>
                        <a:cxn ang="T150">
                          <a:pos x="T84" y="T85"/>
                        </a:cxn>
                        <a:cxn ang="T151">
                          <a:pos x="T86" y="T87"/>
                        </a:cxn>
                        <a:cxn ang="T152">
                          <a:pos x="T88" y="T89"/>
                        </a:cxn>
                        <a:cxn ang="T153">
                          <a:pos x="T90" y="T91"/>
                        </a:cxn>
                        <a:cxn ang="T154">
                          <a:pos x="T92" y="T93"/>
                        </a:cxn>
                        <a:cxn ang="T155">
                          <a:pos x="T94" y="T95"/>
                        </a:cxn>
                        <a:cxn ang="T156">
                          <a:pos x="T96" y="T97"/>
                        </a:cxn>
                        <a:cxn ang="T157">
                          <a:pos x="T98" y="T99"/>
                        </a:cxn>
                        <a:cxn ang="T158">
                          <a:pos x="T100" y="T101"/>
                        </a:cxn>
                        <a:cxn ang="T159">
                          <a:pos x="T102" y="T103"/>
                        </a:cxn>
                        <a:cxn ang="T160">
                          <a:pos x="T104" y="T105"/>
                        </a:cxn>
                        <a:cxn ang="T161">
                          <a:pos x="T106" y="T107"/>
                        </a:cxn>
                      </a:cxnLst>
                      <a:rect l="T162" t="T163" r="T164" b="T165"/>
                      <a:pathLst>
                        <a:path w="3292" h="1117">
                          <a:moveTo>
                            <a:pt x="2" y="1117"/>
                          </a:moveTo>
                          <a:lnTo>
                            <a:pt x="0" y="1116"/>
                          </a:lnTo>
                          <a:lnTo>
                            <a:pt x="0" y="1115"/>
                          </a:lnTo>
                          <a:lnTo>
                            <a:pt x="3" y="1112"/>
                          </a:lnTo>
                          <a:lnTo>
                            <a:pt x="8" y="1107"/>
                          </a:lnTo>
                          <a:lnTo>
                            <a:pt x="12" y="1102"/>
                          </a:lnTo>
                          <a:lnTo>
                            <a:pt x="18" y="1099"/>
                          </a:lnTo>
                          <a:lnTo>
                            <a:pt x="23" y="1093"/>
                          </a:lnTo>
                          <a:lnTo>
                            <a:pt x="30" y="1088"/>
                          </a:lnTo>
                          <a:lnTo>
                            <a:pt x="37" y="1082"/>
                          </a:lnTo>
                          <a:lnTo>
                            <a:pt x="46" y="1076"/>
                          </a:lnTo>
                          <a:lnTo>
                            <a:pt x="65" y="1062"/>
                          </a:lnTo>
                          <a:lnTo>
                            <a:pt x="76" y="1054"/>
                          </a:lnTo>
                          <a:lnTo>
                            <a:pt x="89" y="1046"/>
                          </a:lnTo>
                          <a:lnTo>
                            <a:pt x="115" y="1027"/>
                          </a:lnTo>
                          <a:lnTo>
                            <a:pt x="144" y="1007"/>
                          </a:lnTo>
                          <a:lnTo>
                            <a:pt x="159" y="994"/>
                          </a:lnTo>
                          <a:lnTo>
                            <a:pt x="176" y="983"/>
                          </a:lnTo>
                          <a:lnTo>
                            <a:pt x="213" y="959"/>
                          </a:lnTo>
                          <a:lnTo>
                            <a:pt x="253" y="931"/>
                          </a:lnTo>
                          <a:lnTo>
                            <a:pt x="296" y="902"/>
                          </a:lnTo>
                          <a:lnTo>
                            <a:pt x="318" y="885"/>
                          </a:lnTo>
                          <a:lnTo>
                            <a:pt x="342" y="870"/>
                          </a:lnTo>
                          <a:lnTo>
                            <a:pt x="367" y="853"/>
                          </a:lnTo>
                          <a:lnTo>
                            <a:pt x="393" y="838"/>
                          </a:lnTo>
                          <a:lnTo>
                            <a:pt x="418" y="819"/>
                          </a:lnTo>
                          <a:lnTo>
                            <a:pt x="445" y="801"/>
                          </a:lnTo>
                          <a:lnTo>
                            <a:pt x="473" y="782"/>
                          </a:lnTo>
                          <a:lnTo>
                            <a:pt x="502" y="763"/>
                          </a:lnTo>
                          <a:lnTo>
                            <a:pt x="561" y="723"/>
                          </a:lnTo>
                          <a:lnTo>
                            <a:pt x="625" y="680"/>
                          </a:lnTo>
                          <a:lnTo>
                            <a:pt x="690" y="634"/>
                          </a:lnTo>
                          <a:lnTo>
                            <a:pt x="725" y="611"/>
                          </a:lnTo>
                          <a:lnTo>
                            <a:pt x="761" y="588"/>
                          </a:lnTo>
                          <a:lnTo>
                            <a:pt x="796" y="563"/>
                          </a:lnTo>
                          <a:lnTo>
                            <a:pt x="834" y="539"/>
                          </a:lnTo>
                          <a:lnTo>
                            <a:pt x="911" y="488"/>
                          </a:lnTo>
                          <a:lnTo>
                            <a:pt x="950" y="460"/>
                          </a:lnTo>
                          <a:lnTo>
                            <a:pt x="990" y="433"/>
                          </a:lnTo>
                          <a:lnTo>
                            <a:pt x="1074" y="378"/>
                          </a:lnTo>
                          <a:lnTo>
                            <a:pt x="1116" y="349"/>
                          </a:lnTo>
                          <a:lnTo>
                            <a:pt x="1160" y="320"/>
                          </a:lnTo>
                          <a:lnTo>
                            <a:pt x="1205" y="290"/>
                          </a:lnTo>
                          <a:lnTo>
                            <a:pt x="1251" y="261"/>
                          </a:lnTo>
                          <a:lnTo>
                            <a:pt x="1296" y="229"/>
                          </a:lnTo>
                          <a:lnTo>
                            <a:pt x="1344" y="198"/>
                          </a:lnTo>
                          <a:lnTo>
                            <a:pt x="1391" y="165"/>
                          </a:lnTo>
                          <a:lnTo>
                            <a:pt x="1441" y="134"/>
                          </a:lnTo>
                          <a:lnTo>
                            <a:pt x="1541" y="68"/>
                          </a:lnTo>
                          <a:lnTo>
                            <a:pt x="1592" y="34"/>
                          </a:lnTo>
                          <a:lnTo>
                            <a:pt x="1645" y="0"/>
                          </a:lnTo>
                          <a:lnTo>
                            <a:pt x="3292" y="1096"/>
                          </a:lnTo>
                          <a:lnTo>
                            <a:pt x="1515" y="849"/>
                          </a:lnTo>
                          <a:lnTo>
                            <a:pt x="2" y="1117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9580" name="Freeform 46"/>
                    <p:cNvSpPr>
                      <a:spLocks/>
                    </p:cNvSpPr>
                    <p:nvPr/>
                  </p:nvSpPr>
                  <p:spPr bwMode="auto">
                    <a:xfrm>
                      <a:off x="3109" y="1782"/>
                      <a:ext cx="195" cy="86"/>
                    </a:xfrm>
                    <a:custGeom>
                      <a:avLst/>
                      <a:gdLst>
                        <a:gd name="T0" fmla="*/ 0 w 2336"/>
                        <a:gd name="T1" fmla="*/ 0 h 946"/>
                        <a:gd name="T2" fmla="*/ 0 w 2336"/>
                        <a:gd name="T3" fmla="*/ 0 h 946"/>
                        <a:gd name="T4" fmla="*/ 0 w 2336"/>
                        <a:gd name="T5" fmla="*/ 0 h 946"/>
                        <a:gd name="T6" fmla="*/ 0 w 2336"/>
                        <a:gd name="T7" fmla="*/ 0 h 946"/>
                        <a:gd name="T8" fmla="*/ 0 w 2336"/>
                        <a:gd name="T9" fmla="*/ 0 h 946"/>
                        <a:gd name="T10" fmla="*/ 0 w 2336"/>
                        <a:gd name="T11" fmla="*/ 0 h 946"/>
                        <a:gd name="T12" fmla="*/ 0 w 2336"/>
                        <a:gd name="T13" fmla="*/ 0 h 946"/>
                        <a:gd name="T14" fmla="*/ 0 w 2336"/>
                        <a:gd name="T15" fmla="*/ 0 h 946"/>
                        <a:gd name="T16" fmla="*/ 0 w 2336"/>
                        <a:gd name="T17" fmla="*/ 0 h 946"/>
                        <a:gd name="T18" fmla="*/ 0 w 2336"/>
                        <a:gd name="T19" fmla="*/ 0 h 946"/>
                        <a:gd name="T20" fmla="*/ 0 w 2336"/>
                        <a:gd name="T21" fmla="*/ 0 h 946"/>
                        <a:gd name="T22" fmla="*/ 0 w 2336"/>
                        <a:gd name="T23" fmla="*/ 0 h 946"/>
                        <a:gd name="T24" fmla="*/ 0 w 2336"/>
                        <a:gd name="T25" fmla="*/ 0 h 946"/>
                        <a:gd name="T26" fmla="*/ 0 w 2336"/>
                        <a:gd name="T27" fmla="*/ 0 h 946"/>
                        <a:gd name="T28" fmla="*/ 0 w 2336"/>
                        <a:gd name="T29" fmla="*/ 0 h 946"/>
                        <a:gd name="T30" fmla="*/ 0 w 2336"/>
                        <a:gd name="T31" fmla="*/ 0 h 946"/>
                        <a:gd name="T32" fmla="*/ 0 w 2336"/>
                        <a:gd name="T33" fmla="*/ 0 h 946"/>
                        <a:gd name="T34" fmla="*/ 0 w 2336"/>
                        <a:gd name="T35" fmla="*/ 0 h 946"/>
                        <a:gd name="T36" fmla="*/ 0 w 2336"/>
                        <a:gd name="T37" fmla="*/ 0 h 946"/>
                        <a:gd name="T38" fmla="*/ 0 w 2336"/>
                        <a:gd name="T39" fmla="*/ 0 h 946"/>
                        <a:gd name="T40" fmla="*/ 0 w 2336"/>
                        <a:gd name="T41" fmla="*/ 0 h 946"/>
                        <a:gd name="T42" fmla="*/ 0 w 2336"/>
                        <a:gd name="T43" fmla="*/ 0 h 946"/>
                        <a:gd name="T44" fmla="*/ 0 w 2336"/>
                        <a:gd name="T45" fmla="*/ 0 h 946"/>
                        <a:gd name="T46" fmla="*/ 0 w 2336"/>
                        <a:gd name="T47" fmla="*/ 0 h 946"/>
                        <a:gd name="T48" fmla="*/ 0 w 2336"/>
                        <a:gd name="T49" fmla="*/ 0 h 946"/>
                        <a:gd name="T50" fmla="*/ 0 w 2336"/>
                        <a:gd name="T51" fmla="*/ 0 h 946"/>
                        <a:gd name="T52" fmla="*/ 0 w 2336"/>
                        <a:gd name="T53" fmla="*/ 0 h 946"/>
                        <a:gd name="T54" fmla="*/ 0 w 2336"/>
                        <a:gd name="T55" fmla="*/ 0 h 946"/>
                        <a:gd name="T56" fmla="*/ 0 w 2336"/>
                        <a:gd name="T57" fmla="*/ 0 h 946"/>
                        <a:gd name="T58" fmla="*/ 0 w 2336"/>
                        <a:gd name="T59" fmla="*/ 0 h 946"/>
                        <a:gd name="T60" fmla="*/ 0 w 2336"/>
                        <a:gd name="T61" fmla="*/ 0 h 946"/>
                        <a:gd name="T62" fmla="*/ 0 w 2336"/>
                        <a:gd name="T63" fmla="*/ 0 h 946"/>
                        <a:gd name="T64" fmla="*/ 0 w 2336"/>
                        <a:gd name="T65" fmla="*/ 0 h 946"/>
                        <a:gd name="T66" fmla="*/ 0 w 2336"/>
                        <a:gd name="T67" fmla="*/ 0 h 946"/>
                        <a:gd name="T68" fmla="*/ 0 w 2336"/>
                        <a:gd name="T69" fmla="*/ 0 h 946"/>
                        <a:gd name="T70" fmla="*/ 0 w 2336"/>
                        <a:gd name="T71" fmla="*/ 0 h 946"/>
                        <a:gd name="T72" fmla="*/ 0 w 2336"/>
                        <a:gd name="T73" fmla="*/ 0 h 946"/>
                        <a:gd name="T74" fmla="*/ 0 w 2336"/>
                        <a:gd name="T75" fmla="*/ 0 h 946"/>
                        <a:gd name="T76" fmla="*/ 0 w 2336"/>
                        <a:gd name="T77" fmla="*/ 0 h 946"/>
                        <a:gd name="T78" fmla="*/ 0 w 2336"/>
                        <a:gd name="T79" fmla="*/ 0 h 946"/>
                        <a:gd name="T80" fmla="*/ 0 w 2336"/>
                        <a:gd name="T81" fmla="*/ 0 h 946"/>
                        <a:gd name="T82" fmla="*/ 0 w 2336"/>
                        <a:gd name="T83" fmla="*/ 0 h 946"/>
                        <a:gd name="T84" fmla="*/ 0 w 2336"/>
                        <a:gd name="T85" fmla="*/ 0 h 946"/>
                        <a:gd name="T86" fmla="*/ 0 w 2336"/>
                        <a:gd name="T87" fmla="*/ 0 h 946"/>
                        <a:gd name="T88" fmla="*/ 0 w 2336"/>
                        <a:gd name="T89" fmla="*/ 0 h 946"/>
                        <a:gd name="T90" fmla="*/ 0 w 2336"/>
                        <a:gd name="T91" fmla="*/ 0 h 946"/>
                        <a:gd name="T92" fmla="*/ 0 w 2336"/>
                        <a:gd name="T93" fmla="*/ 0 h 946"/>
                        <a:gd name="T94" fmla="*/ 0 w 2336"/>
                        <a:gd name="T95" fmla="*/ 0 h 946"/>
                        <a:gd name="T96" fmla="*/ 0 w 2336"/>
                        <a:gd name="T97" fmla="*/ 0 h 94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w 2336"/>
                        <a:gd name="T148" fmla="*/ 0 h 946"/>
                        <a:gd name="T149" fmla="*/ 2336 w 2336"/>
                        <a:gd name="T150" fmla="*/ 946 h 946"/>
                      </a:gdLst>
                      <a:ahLst/>
                      <a:cxnLst>
                        <a:cxn ang="T98">
                          <a:pos x="T0" y="T1"/>
                        </a:cxn>
                        <a:cxn ang="T99">
                          <a:pos x="T2" y="T3"/>
                        </a:cxn>
                        <a:cxn ang="T100">
                          <a:pos x="T4" y="T5"/>
                        </a:cxn>
                        <a:cxn ang="T101">
                          <a:pos x="T6" y="T7"/>
                        </a:cxn>
                        <a:cxn ang="T102">
                          <a:pos x="T8" y="T9"/>
                        </a:cxn>
                        <a:cxn ang="T103">
                          <a:pos x="T10" y="T11"/>
                        </a:cxn>
                        <a:cxn ang="T104">
                          <a:pos x="T12" y="T13"/>
                        </a:cxn>
                        <a:cxn ang="T105">
                          <a:pos x="T14" y="T15"/>
                        </a:cxn>
                        <a:cxn ang="T106">
                          <a:pos x="T16" y="T17"/>
                        </a:cxn>
                        <a:cxn ang="T107">
                          <a:pos x="T18" y="T19"/>
                        </a:cxn>
                        <a:cxn ang="T108">
                          <a:pos x="T20" y="T21"/>
                        </a:cxn>
                        <a:cxn ang="T109">
                          <a:pos x="T22" y="T23"/>
                        </a:cxn>
                        <a:cxn ang="T110">
                          <a:pos x="T24" y="T25"/>
                        </a:cxn>
                        <a:cxn ang="T111">
                          <a:pos x="T26" y="T27"/>
                        </a:cxn>
                        <a:cxn ang="T112">
                          <a:pos x="T28" y="T29"/>
                        </a:cxn>
                        <a:cxn ang="T113">
                          <a:pos x="T30" y="T31"/>
                        </a:cxn>
                        <a:cxn ang="T114">
                          <a:pos x="T32" y="T33"/>
                        </a:cxn>
                        <a:cxn ang="T115">
                          <a:pos x="T34" y="T35"/>
                        </a:cxn>
                        <a:cxn ang="T116">
                          <a:pos x="T36" y="T37"/>
                        </a:cxn>
                        <a:cxn ang="T117">
                          <a:pos x="T38" y="T39"/>
                        </a:cxn>
                        <a:cxn ang="T118">
                          <a:pos x="T40" y="T41"/>
                        </a:cxn>
                        <a:cxn ang="T119">
                          <a:pos x="T42" y="T43"/>
                        </a:cxn>
                        <a:cxn ang="T120">
                          <a:pos x="T44" y="T45"/>
                        </a:cxn>
                        <a:cxn ang="T121">
                          <a:pos x="T46" y="T47"/>
                        </a:cxn>
                        <a:cxn ang="T122">
                          <a:pos x="T48" y="T49"/>
                        </a:cxn>
                        <a:cxn ang="T123">
                          <a:pos x="T50" y="T51"/>
                        </a:cxn>
                        <a:cxn ang="T124">
                          <a:pos x="T52" y="T53"/>
                        </a:cxn>
                        <a:cxn ang="T125">
                          <a:pos x="T54" y="T55"/>
                        </a:cxn>
                        <a:cxn ang="T126">
                          <a:pos x="T56" y="T57"/>
                        </a:cxn>
                        <a:cxn ang="T127">
                          <a:pos x="T58" y="T59"/>
                        </a:cxn>
                        <a:cxn ang="T128">
                          <a:pos x="T60" y="T61"/>
                        </a:cxn>
                        <a:cxn ang="T129">
                          <a:pos x="T62" y="T63"/>
                        </a:cxn>
                        <a:cxn ang="T130">
                          <a:pos x="T64" y="T65"/>
                        </a:cxn>
                        <a:cxn ang="T131">
                          <a:pos x="T66" y="T67"/>
                        </a:cxn>
                        <a:cxn ang="T132">
                          <a:pos x="T68" y="T69"/>
                        </a:cxn>
                        <a:cxn ang="T133">
                          <a:pos x="T70" y="T71"/>
                        </a:cxn>
                        <a:cxn ang="T134">
                          <a:pos x="T72" y="T73"/>
                        </a:cxn>
                        <a:cxn ang="T135">
                          <a:pos x="T74" y="T75"/>
                        </a:cxn>
                        <a:cxn ang="T136">
                          <a:pos x="T76" y="T77"/>
                        </a:cxn>
                        <a:cxn ang="T137">
                          <a:pos x="T78" y="T79"/>
                        </a:cxn>
                        <a:cxn ang="T138">
                          <a:pos x="T80" y="T81"/>
                        </a:cxn>
                        <a:cxn ang="T139">
                          <a:pos x="T82" y="T83"/>
                        </a:cxn>
                        <a:cxn ang="T140">
                          <a:pos x="T84" y="T85"/>
                        </a:cxn>
                        <a:cxn ang="T141">
                          <a:pos x="T86" y="T87"/>
                        </a:cxn>
                        <a:cxn ang="T142">
                          <a:pos x="T88" y="T89"/>
                        </a:cxn>
                        <a:cxn ang="T143">
                          <a:pos x="T90" y="T91"/>
                        </a:cxn>
                        <a:cxn ang="T144">
                          <a:pos x="T92" y="T93"/>
                        </a:cxn>
                        <a:cxn ang="T145">
                          <a:pos x="T94" y="T95"/>
                        </a:cxn>
                        <a:cxn ang="T146">
                          <a:pos x="T96" y="T97"/>
                        </a:cxn>
                      </a:cxnLst>
                      <a:rect l="T147" t="T148" r="T149" b="T150"/>
                      <a:pathLst>
                        <a:path w="2336" h="946">
                          <a:moveTo>
                            <a:pt x="1993" y="139"/>
                          </a:moveTo>
                          <a:lnTo>
                            <a:pt x="1949" y="121"/>
                          </a:lnTo>
                          <a:lnTo>
                            <a:pt x="1905" y="106"/>
                          </a:lnTo>
                          <a:lnTo>
                            <a:pt x="1858" y="90"/>
                          </a:lnTo>
                          <a:lnTo>
                            <a:pt x="1812" y="78"/>
                          </a:lnTo>
                          <a:lnTo>
                            <a:pt x="1764" y="64"/>
                          </a:lnTo>
                          <a:lnTo>
                            <a:pt x="1715" y="53"/>
                          </a:lnTo>
                          <a:lnTo>
                            <a:pt x="1665" y="42"/>
                          </a:lnTo>
                          <a:lnTo>
                            <a:pt x="1614" y="34"/>
                          </a:lnTo>
                          <a:lnTo>
                            <a:pt x="1561" y="25"/>
                          </a:lnTo>
                          <a:lnTo>
                            <a:pt x="1507" y="19"/>
                          </a:lnTo>
                          <a:lnTo>
                            <a:pt x="1453" y="12"/>
                          </a:lnTo>
                          <a:lnTo>
                            <a:pt x="1398" y="8"/>
                          </a:lnTo>
                          <a:lnTo>
                            <a:pt x="1342" y="4"/>
                          </a:lnTo>
                          <a:lnTo>
                            <a:pt x="1285" y="2"/>
                          </a:lnTo>
                          <a:lnTo>
                            <a:pt x="1226" y="0"/>
                          </a:lnTo>
                          <a:lnTo>
                            <a:pt x="1168" y="0"/>
                          </a:lnTo>
                          <a:lnTo>
                            <a:pt x="1107" y="0"/>
                          </a:lnTo>
                          <a:lnTo>
                            <a:pt x="1049" y="2"/>
                          </a:lnTo>
                          <a:lnTo>
                            <a:pt x="990" y="4"/>
                          </a:lnTo>
                          <a:lnTo>
                            <a:pt x="935" y="8"/>
                          </a:lnTo>
                          <a:lnTo>
                            <a:pt x="878" y="12"/>
                          </a:lnTo>
                          <a:lnTo>
                            <a:pt x="825" y="19"/>
                          </a:lnTo>
                          <a:lnTo>
                            <a:pt x="771" y="25"/>
                          </a:lnTo>
                          <a:lnTo>
                            <a:pt x="720" y="34"/>
                          </a:lnTo>
                          <a:lnTo>
                            <a:pt x="668" y="42"/>
                          </a:lnTo>
                          <a:lnTo>
                            <a:pt x="619" y="53"/>
                          </a:lnTo>
                          <a:lnTo>
                            <a:pt x="570" y="64"/>
                          </a:lnTo>
                          <a:lnTo>
                            <a:pt x="522" y="78"/>
                          </a:lnTo>
                          <a:lnTo>
                            <a:pt x="475" y="90"/>
                          </a:lnTo>
                          <a:lnTo>
                            <a:pt x="429" y="106"/>
                          </a:lnTo>
                          <a:lnTo>
                            <a:pt x="385" y="121"/>
                          </a:lnTo>
                          <a:lnTo>
                            <a:pt x="343" y="139"/>
                          </a:lnTo>
                          <a:lnTo>
                            <a:pt x="300" y="156"/>
                          </a:lnTo>
                          <a:lnTo>
                            <a:pt x="262" y="174"/>
                          </a:lnTo>
                          <a:lnTo>
                            <a:pt x="226" y="193"/>
                          </a:lnTo>
                          <a:lnTo>
                            <a:pt x="192" y="213"/>
                          </a:lnTo>
                          <a:lnTo>
                            <a:pt x="161" y="231"/>
                          </a:lnTo>
                          <a:lnTo>
                            <a:pt x="133" y="251"/>
                          </a:lnTo>
                          <a:lnTo>
                            <a:pt x="108" y="272"/>
                          </a:lnTo>
                          <a:lnTo>
                            <a:pt x="85" y="294"/>
                          </a:lnTo>
                          <a:lnTo>
                            <a:pt x="64" y="314"/>
                          </a:lnTo>
                          <a:lnTo>
                            <a:pt x="47" y="336"/>
                          </a:lnTo>
                          <a:lnTo>
                            <a:pt x="32" y="358"/>
                          </a:lnTo>
                          <a:lnTo>
                            <a:pt x="21" y="381"/>
                          </a:lnTo>
                          <a:lnTo>
                            <a:pt x="11" y="404"/>
                          </a:lnTo>
                          <a:lnTo>
                            <a:pt x="5" y="427"/>
                          </a:lnTo>
                          <a:lnTo>
                            <a:pt x="1" y="451"/>
                          </a:lnTo>
                          <a:lnTo>
                            <a:pt x="0" y="476"/>
                          </a:lnTo>
                          <a:lnTo>
                            <a:pt x="1" y="499"/>
                          </a:lnTo>
                          <a:lnTo>
                            <a:pt x="2" y="510"/>
                          </a:lnTo>
                          <a:lnTo>
                            <a:pt x="5" y="523"/>
                          </a:lnTo>
                          <a:lnTo>
                            <a:pt x="11" y="546"/>
                          </a:lnTo>
                          <a:lnTo>
                            <a:pt x="21" y="569"/>
                          </a:lnTo>
                          <a:lnTo>
                            <a:pt x="32" y="589"/>
                          </a:lnTo>
                          <a:lnTo>
                            <a:pt x="47" y="612"/>
                          </a:lnTo>
                          <a:lnTo>
                            <a:pt x="64" y="633"/>
                          </a:lnTo>
                          <a:lnTo>
                            <a:pt x="85" y="655"/>
                          </a:lnTo>
                          <a:lnTo>
                            <a:pt x="96" y="664"/>
                          </a:lnTo>
                          <a:lnTo>
                            <a:pt x="108" y="674"/>
                          </a:lnTo>
                          <a:lnTo>
                            <a:pt x="133" y="695"/>
                          </a:lnTo>
                          <a:lnTo>
                            <a:pt x="161" y="714"/>
                          </a:lnTo>
                          <a:lnTo>
                            <a:pt x="192" y="735"/>
                          </a:lnTo>
                          <a:lnTo>
                            <a:pt x="226" y="753"/>
                          </a:lnTo>
                          <a:lnTo>
                            <a:pt x="243" y="763"/>
                          </a:lnTo>
                          <a:lnTo>
                            <a:pt x="262" y="773"/>
                          </a:lnTo>
                          <a:lnTo>
                            <a:pt x="280" y="781"/>
                          </a:lnTo>
                          <a:lnTo>
                            <a:pt x="300" y="791"/>
                          </a:lnTo>
                          <a:lnTo>
                            <a:pt x="343" y="809"/>
                          </a:lnTo>
                          <a:lnTo>
                            <a:pt x="385" y="825"/>
                          </a:lnTo>
                          <a:lnTo>
                            <a:pt x="429" y="840"/>
                          </a:lnTo>
                          <a:lnTo>
                            <a:pt x="475" y="855"/>
                          </a:lnTo>
                          <a:lnTo>
                            <a:pt x="522" y="868"/>
                          </a:lnTo>
                          <a:lnTo>
                            <a:pt x="570" y="880"/>
                          </a:lnTo>
                          <a:lnTo>
                            <a:pt x="619" y="891"/>
                          </a:lnTo>
                          <a:lnTo>
                            <a:pt x="668" y="902"/>
                          </a:lnTo>
                          <a:lnTo>
                            <a:pt x="720" y="912"/>
                          </a:lnTo>
                          <a:lnTo>
                            <a:pt x="771" y="919"/>
                          </a:lnTo>
                          <a:lnTo>
                            <a:pt x="825" y="927"/>
                          </a:lnTo>
                          <a:lnTo>
                            <a:pt x="878" y="932"/>
                          </a:lnTo>
                          <a:lnTo>
                            <a:pt x="935" y="937"/>
                          </a:lnTo>
                          <a:lnTo>
                            <a:pt x="990" y="940"/>
                          </a:lnTo>
                          <a:lnTo>
                            <a:pt x="1049" y="943"/>
                          </a:lnTo>
                          <a:lnTo>
                            <a:pt x="1107" y="945"/>
                          </a:lnTo>
                          <a:lnTo>
                            <a:pt x="1168" y="946"/>
                          </a:lnTo>
                          <a:lnTo>
                            <a:pt x="1226" y="945"/>
                          </a:lnTo>
                          <a:lnTo>
                            <a:pt x="1285" y="943"/>
                          </a:lnTo>
                          <a:lnTo>
                            <a:pt x="1313" y="941"/>
                          </a:lnTo>
                          <a:lnTo>
                            <a:pt x="1327" y="940"/>
                          </a:lnTo>
                          <a:lnTo>
                            <a:pt x="1342" y="940"/>
                          </a:lnTo>
                          <a:lnTo>
                            <a:pt x="1398" y="937"/>
                          </a:lnTo>
                          <a:lnTo>
                            <a:pt x="1453" y="932"/>
                          </a:lnTo>
                          <a:lnTo>
                            <a:pt x="1507" y="927"/>
                          </a:lnTo>
                          <a:lnTo>
                            <a:pt x="1534" y="922"/>
                          </a:lnTo>
                          <a:lnTo>
                            <a:pt x="1547" y="920"/>
                          </a:lnTo>
                          <a:lnTo>
                            <a:pt x="1561" y="919"/>
                          </a:lnTo>
                          <a:lnTo>
                            <a:pt x="1587" y="915"/>
                          </a:lnTo>
                          <a:lnTo>
                            <a:pt x="1600" y="913"/>
                          </a:lnTo>
                          <a:lnTo>
                            <a:pt x="1614" y="912"/>
                          </a:lnTo>
                          <a:lnTo>
                            <a:pt x="1665" y="902"/>
                          </a:lnTo>
                          <a:lnTo>
                            <a:pt x="1715" y="891"/>
                          </a:lnTo>
                          <a:lnTo>
                            <a:pt x="1764" y="880"/>
                          </a:lnTo>
                          <a:lnTo>
                            <a:pt x="1812" y="868"/>
                          </a:lnTo>
                          <a:lnTo>
                            <a:pt x="1858" y="855"/>
                          </a:lnTo>
                          <a:lnTo>
                            <a:pt x="1905" y="840"/>
                          </a:lnTo>
                          <a:lnTo>
                            <a:pt x="1949" y="825"/>
                          </a:lnTo>
                          <a:lnTo>
                            <a:pt x="1993" y="809"/>
                          </a:lnTo>
                          <a:lnTo>
                            <a:pt x="2034" y="791"/>
                          </a:lnTo>
                          <a:lnTo>
                            <a:pt x="2038" y="788"/>
                          </a:lnTo>
                          <a:lnTo>
                            <a:pt x="2043" y="785"/>
                          </a:lnTo>
                          <a:lnTo>
                            <a:pt x="2053" y="781"/>
                          </a:lnTo>
                          <a:lnTo>
                            <a:pt x="2073" y="773"/>
                          </a:lnTo>
                          <a:lnTo>
                            <a:pt x="2090" y="763"/>
                          </a:lnTo>
                          <a:lnTo>
                            <a:pt x="2108" y="753"/>
                          </a:lnTo>
                          <a:lnTo>
                            <a:pt x="2143" y="735"/>
                          </a:lnTo>
                          <a:lnTo>
                            <a:pt x="2173" y="714"/>
                          </a:lnTo>
                          <a:lnTo>
                            <a:pt x="2201" y="695"/>
                          </a:lnTo>
                          <a:lnTo>
                            <a:pt x="2226" y="674"/>
                          </a:lnTo>
                          <a:lnTo>
                            <a:pt x="2239" y="664"/>
                          </a:lnTo>
                          <a:lnTo>
                            <a:pt x="2251" y="655"/>
                          </a:lnTo>
                          <a:lnTo>
                            <a:pt x="2255" y="649"/>
                          </a:lnTo>
                          <a:lnTo>
                            <a:pt x="2257" y="645"/>
                          </a:lnTo>
                          <a:lnTo>
                            <a:pt x="2260" y="643"/>
                          </a:lnTo>
                          <a:lnTo>
                            <a:pt x="2270" y="633"/>
                          </a:lnTo>
                          <a:lnTo>
                            <a:pt x="2287" y="612"/>
                          </a:lnTo>
                          <a:lnTo>
                            <a:pt x="2301" y="589"/>
                          </a:lnTo>
                          <a:lnTo>
                            <a:pt x="2314" y="569"/>
                          </a:lnTo>
                          <a:lnTo>
                            <a:pt x="2323" y="546"/>
                          </a:lnTo>
                          <a:lnTo>
                            <a:pt x="2330" y="523"/>
                          </a:lnTo>
                          <a:lnTo>
                            <a:pt x="2332" y="510"/>
                          </a:lnTo>
                          <a:lnTo>
                            <a:pt x="2334" y="499"/>
                          </a:lnTo>
                          <a:lnTo>
                            <a:pt x="2336" y="476"/>
                          </a:lnTo>
                          <a:lnTo>
                            <a:pt x="2334" y="451"/>
                          </a:lnTo>
                          <a:lnTo>
                            <a:pt x="2330" y="427"/>
                          </a:lnTo>
                          <a:lnTo>
                            <a:pt x="2323" y="404"/>
                          </a:lnTo>
                          <a:lnTo>
                            <a:pt x="2314" y="381"/>
                          </a:lnTo>
                          <a:lnTo>
                            <a:pt x="2301" y="358"/>
                          </a:lnTo>
                          <a:lnTo>
                            <a:pt x="2287" y="336"/>
                          </a:lnTo>
                          <a:lnTo>
                            <a:pt x="2270" y="314"/>
                          </a:lnTo>
                          <a:lnTo>
                            <a:pt x="2251" y="294"/>
                          </a:lnTo>
                          <a:lnTo>
                            <a:pt x="2226" y="272"/>
                          </a:lnTo>
                          <a:lnTo>
                            <a:pt x="2201" y="251"/>
                          </a:lnTo>
                          <a:lnTo>
                            <a:pt x="2173" y="231"/>
                          </a:lnTo>
                          <a:lnTo>
                            <a:pt x="2143" y="213"/>
                          </a:lnTo>
                          <a:lnTo>
                            <a:pt x="2108" y="193"/>
                          </a:lnTo>
                          <a:lnTo>
                            <a:pt x="2073" y="174"/>
                          </a:lnTo>
                          <a:lnTo>
                            <a:pt x="2034" y="156"/>
                          </a:lnTo>
                          <a:lnTo>
                            <a:pt x="1993" y="139"/>
                          </a:lnTo>
                          <a:close/>
                        </a:path>
                      </a:pathLst>
                    </a:custGeom>
                    <a:solidFill>
                      <a:srgbClr val="99999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9581" name="Freeform 47"/>
                    <p:cNvSpPr>
                      <a:spLocks/>
                    </p:cNvSpPr>
                    <p:nvPr/>
                  </p:nvSpPr>
                  <p:spPr bwMode="auto">
                    <a:xfrm>
                      <a:off x="3109" y="1782"/>
                      <a:ext cx="195" cy="86"/>
                    </a:xfrm>
                    <a:custGeom>
                      <a:avLst/>
                      <a:gdLst>
                        <a:gd name="T0" fmla="*/ 0 w 2336"/>
                        <a:gd name="T1" fmla="*/ 0 h 946"/>
                        <a:gd name="T2" fmla="*/ 0 w 2336"/>
                        <a:gd name="T3" fmla="*/ 0 h 946"/>
                        <a:gd name="T4" fmla="*/ 0 w 2336"/>
                        <a:gd name="T5" fmla="*/ 0 h 946"/>
                        <a:gd name="T6" fmla="*/ 0 w 2336"/>
                        <a:gd name="T7" fmla="*/ 0 h 946"/>
                        <a:gd name="T8" fmla="*/ 0 w 2336"/>
                        <a:gd name="T9" fmla="*/ 0 h 946"/>
                        <a:gd name="T10" fmla="*/ 0 w 2336"/>
                        <a:gd name="T11" fmla="*/ 0 h 946"/>
                        <a:gd name="T12" fmla="*/ 0 w 2336"/>
                        <a:gd name="T13" fmla="*/ 0 h 946"/>
                        <a:gd name="T14" fmla="*/ 0 w 2336"/>
                        <a:gd name="T15" fmla="*/ 0 h 946"/>
                        <a:gd name="T16" fmla="*/ 0 w 2336"/>
                        <a:gd name="T17" fmla="*/ 0 h 946"/>
                        <a:gd name="T18" fmla="*/ 0 w 2336"/>
                        <a:gd name="T19" fmla="*/ 0 h 946"/>
                        <a:gd name="T20" fmla="*/ 0 w 2336"/>
                        <a:gd name="T21" fmla="*/ 0 h 946"/>
                        <a:gd name="T22" fmla="*/ 0 w 2336"/>
                        <a:gd name="T23" fmla="*/ 0 h 946"/>
                        <a:gd name="T24" fmla="*/ 0 w 2336"/>
                        <a:gd name="T25" fmla="*/ 0 h 946"/>
                        <a:gd name="T26" fmla="*/ 0 w 2336"/>
                        <a:gd name="T27" fmla="*/ 0 h 946"/>
                        <a:gd name="T28" fmla="*/ 0 w 2336"/>
                        <a:gd name="T29" fmla="*/ 0 h 946"/>
                        <a:gd name="T30" fmla="*/ 0 w 2336"/>
                        <a:gd name="T31" fmla="*/ 0 h 946"/>
                        <a:gd name="T32" fmla="*/ 0 w 2336"/>
                        <a:gd name="T33" fmla="*/ 0 h 946"/>
                        <a:gd name="T34" fmla="*/ 0 w 2336"/>
                        <a:gd name="T35" fmla="*/ 0 h 946"/>
                        <a:gd name="T36" fmla="*/ 0 w 2336"/>
                        <a:gd name="T37" fmla="*/ 0 h 946"/>
                        <a:gd name="T38" fmla="*/ 0 w 2336"/>
                        <a:gd name="T39" fmla="*/ 0 h 946"/>
                        <a:gd name="T40" fmla="*/ 0 w 2336"/>
                        <a:gd name="T41" fmla="*/ 0 h 946"/>
                        <a:gd name="T42" fmla="*/ 0 w 2336"/>
                        <a:gd name="T43" fmla="*/ 0 h 946"/>
                        <a:gd name="T44" fmla="*/ 0 w 2336"/>
                        <a:gd name="T45" fmla="*/ 0 h 946"/>
                        <a:gd name="T46" fmla="*/ 0 w 2336"/>
                        <a:gd name="T47" fmla="*/ 0 h 946"/>
                        <a:gd name="T48" fmla="*/ 0 w 2336"/>
                        <a:gd name="T49" fmla="*/ 0 h 946"/>
                        <a:gd name="T50" fmla="*/ 0 w 2336"/>
                        <a:gd name="T51" fmla="*/ 0 h 946"/>
                        <a:gd name="T52" fmla="*/ 0 w 2336"/>
                        <a:gd name="T53" fmla="*/ 0 h 946"/>
                        <a:gd name="T54" fmla="*/ 0 w 2336"/>
                        <a:gd name="T55" fmla="*/ 0 h 946"/>
                        <a:gd name="T56" fmla="*/ 0 w 2336"/>
                        <a:gd name="T57" fmla="*/ 0 h 946"/>
                        <a:gd name="T58" fmla="*/ 0 w 2336"/>
                        <a:gd name="T59" fmla="*/ 0 h 946"/>
                        <a:gd name="T60" fmla="*/ 0 w 2336"/>
                        <a:gd name="T61" fmla="*/ 0 h 946"/>
                        <a:gd name="T62" fmla="*/ 0 w 2336"/>
                        <a:gd name="T63" fmla="*/ 0 h 946"/>
                        <a:gd name="T64" fmla="*/ 0 w 2336"/>
                        <a:gd name="T65" fmla="*/ 0 h 946"/>
                        <a:gd name="T66" fmla="*/ 0 w 2336"/>
                        <a:gd name="T67" fmla="*/ 0 h 946"/>
                        <a:gd name="T68" fmla="*/ 0 w 2336"/>
                        <a:gd name="T69" fmla="*/ 0 h 946"/>
                        <a:gd name="T70" fmla="*/ 0 w 2336"/>
                        <a:gd name="T71" fmla="*/ 0 h 946"/>
                        <a:gd name="T72" fmla="*/ 0 w 2336"/>
                        <a:gd name="T73" fmla="*/ 0 h 946"/>
                        <a:gd name="T74" fmla="*/ 0 w 2336"/>
                        <a:gd name="T75" fmla="*/ 0 h 946"/>
                        <a:gd name="T76" fmla="*/ 0 w 2336"/>
                        <a:gd name="T77" fmla="*/ 0 h 946"/>
                        <a:gd name="T78" fmla="*/ 0 w 2336"/>
                        <a:gd name="T79" fmla="*/ 0 h 946"/>
                        <a:gd name="T80" fmla="*/ 0 w 2336"/>
                        <a:gd name="T81" fmla="*/ 0 h 946"/>
                        <a:gd name="T82" fmla="*/ 0 w 2336"/>
                        <a:gd name="T83" fmla="*/ 0 h 946"/>
                        <a:gd name="T84" fmla="*/ 0 w 2336"/>
                        <a:gd name="T85" fmla="*/ 0 h 946"/>
                        <a:gd name="T86" fmla="*/ 0 w 2336"/>
                        <a:gd name="T87" fmla="*/ 0 h 946"/>
                        <a:gd name="T88" fmla="*/ 0 w 2336"/>
                        <a:gd name="T89" fmla="*/ 0 h 946"/>
                        <a:gd name="T90" fmla="*/ 0 w 2336"/>
                        <a:gd name="T91" fmla="*/ 0 h 946"/>
                        <a:gd name="T92" fmla="*/ 0 w 2336"/>
                        <a:gd name="T93" fmla="*/ 0 h 946"/>
                        <a:gd name="T94" fmla="*/ 0 w 2336"/>
                        <a:gd name="T95" fmla="*/ 0 h 946"/>
                        <a:gd name="T96" fmla="*/ 0 w 2336"/>
                        <a:gd name="T97" fmla="*/ 0 h 94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w 2336"/>
                        <a:gd name="T148" fmla="*/ 0 h 946"/>
                        <a:gd name="T149" fmla="*/ 2336 w 2336"/>
                        <a:gd name="T150" fmla="*/ 946 h 946"/>
                      </a:gdLst>
                      <a:ahLst/>
                      <a:cxnLst>
                        <a:cxn ang="T98">
                          <a:pos x="T0" y="T1"/>
                        </a:cxn>
                        <a:cxn ang="T99">
                          <a:pos x="T2" y="T3"/>
                        </a:cxn>
                        <a:cxn ang="T100">
                          <a:pos x="T4" y="T5"/>
                        </a:cxn>
                        <a:cxn ang="T101">
                          <a:pos x="T6" y="T7"/>
                        </a:cxn>
                        <a:cxn ang="T102">
                          <a:pos x="T8" y="T9"/>
                        </a:cxn>
                        <a:cxn ang="T103">
                          <a:pos x="T10" y="T11"/>
                        </a:cxn>
                        <a:cxn ang="T104">
                          <a:pos x="T12" y="T13"/>
                        </a:cxn>
                        <a:cxn ang="T105">
                          <a:pos x="T14" y="T15"/>
                        </a:cxn>
                        <a:cxn ang="T106">
                          <a:pos x="T16" y="T17"/>
                        </a:cxn>
                        <a:cxn ang="T107">
                          <a:pos x="T18" y="T19"/>
                        </a:cxn>
                        <a:cxn ang="T108">
                          <a:pos x="T20" y="T21"/>
                        </a:cxn>
                        <a:cxn ang="T109">
                          <a:pos x="T22" y="T23"/>
                        </a:cxn>
                        <a:cxn ang="T110">
                          <a:pos x="T24" y="T25"/>
                        </a:cxn>
                        <a:cxn ang="T111">
                          <a:pos x="T26" y="T27"/>
                        </a:cxn>
                        <a:cxn ang="T112">
                          <a:pos x="T28" y="T29"/>
                        </a:cxn>
                        <a:cxn ang="T113">
                          <a:pos x="T30" y="T31"/>
                        </a:cxn>
                        <a:cxn ang="T114">
                          <a:pos x="T32" y="T33"/>
                        </a:cxn>
                        <a:cxn ang="T115">
                          <a:pos x="T34" y="T35"/>
                        </a:cxn>
                        <a:cxn ang="T116">
                          <a:pos x="T36" y="T37"/>
                        </a:cxn>
                        <a:cxn ang="T117">
                          <a:pos x="T38" y="T39"/>
                        </a:cxn>
                        <a:cxn ang="T118">
                          <a:pos x="T40" y="T41"/>
                        </a:cxn>
                        <a:cxn ang="T119">
                          <a:pos x="T42" y="T43"/>
                        </a:cxn>
                        <a:cxn ang="T120">
                          <a:pos x="T44" y="T45"/>
                        </a:cxn>
                        <a:cxn ang="T121">
                          <a:pos x="T46" y="T47"/>
                        </a:cxn>
                        <a:cxn ang="T122">
                          <a:pos x="T48" y="T49"/>
                        </a:cxn>
                        <a:cxn ang="T123">
                          <a:pos x="T50" y="T51"/>
                        </a:cxn>
                        <a:cxn ang="T124">
                          <a:pos x="T52" y="T53"/>
                        </a:cxn>
                        <a:cxn ang="T125">
                          <a:pos x="T54" y="T55"/>
                        </a:cxn>
                        <a:cxn ang="T126">
                          <a:pos x="T56" y="T57"/>
                        </a:cxn>
                        <a:cxn ang="T127">
                          <a:pos x="T58" y="T59"/>
                        </a:cxn>
                        <a:cxn ang="T128">
                          <a:pos x="T60" y="T61"/>
                        </a:cxn>
                        <a:cxn ang="T129">
                          <a:pos x="T62" y="T63"/>
                        </a:cxn>
                        <a:cxn ang="T130">
                          <a:pos x="T64" y="T65"/>
                        </a:cxn>
                        <a:cxn ang="T131">
                          <a:pos x="T66" y="T67"/>
                        </a:cxn>
                        <a:cxn ang="T132">
                          <a:pos x="T68" y="T69"/>
                        </a:cxn>
                        <a:cxn ang="T133">
                          <a:pos x="T70" y="T71"/>
                        </a:cxn>
                        <a:cxn ang="T134">
                          <a:pos x="T72" y="T73"/>
                        </a:cxn>
                        <a:cxn ang="T135">
                          <a:pos x="T74" y="T75"/>
                        </a:cxn>
                        <a:cxn ang="T136">
                          <a:pos x="T76" y="T77"/>
                        </a:cxn>
                        <a:cxn ang="T137">
                          <a:pos x="T78" y="T79"/>
                        </a:cxn>
                        <a:cxn ang="T138">
                          <a:pos x="T80" y="T81"/>
                        </a:cxn>
                        <a:cxn ang="T139">
                          <a:pos x="T82" y="T83"/>
                        </a:cxn>
                        <a:cxn ang="T140">
                          <a:pos x="T84" y="T85"/>
                        </a:cxn>
                        <a:cxn ang="T141">
                          <a:pos x="T86" y="T87"/>
                        </a:cxn>
                        <a:cxn ang="T142">
                          <a:pos x="T88" y="T89"/>
                        </a:cxn>
                        <a:cxn ang="T143">
                          <a:pos x="T90" y="T91"/>
                        </a:cxn>
                        <a:cxn ang="T144">
                          <a:pos x="T92" y="T93"/>
                        </a:cxn>
                        <a:cxn ang="T145">
                          <a:pos x="T94" y="T95"/>
                        </a:cxn>
                        <a:cxn ang="T146">
                          <a:pos x="T96" y="T97"/>
                        </a:cxn>
                      </a:cxnLst>
                      <a:rect l="T147" t="T148" r="T149" b="T150"/>
                      <a:pathLst>
                        <a:path w="2336" h="946">
                          <a:moveTo>
                            <a:pt x="1168" y="0"/>
                          </a:moveTo>
                          <a:lnTo>
                            <a:pt x="1107" y="0"/>
                          </a:lnTo>
                          <a:lnTo>
                            <a:pt x="1049" y="2"/>
                          </a:lnTo>
                          <a:lnTo>
                            <a:pt x="990" y="4"/>
                          </a:lnTo>
                          <a:lnTo>
                            <a:pt x="935" y="8"/>
                          </a:lnTo>
                          <a:lnTo>
                            <a:pt x="878" y="12"/>
                          </a:lnTo>
                          <a:lnTo>
                            <a:pt x="825" y="19"/>
                          </a:lnTo>
                          <a:lnTo>
                            <a:pt x="771" y="25"/>
                          </a:lnTo>
                          <a:lnTo>
                            <a:pt x="720" y="34"/>
                          </a:lnTo>
                          <a:lnTo>
                            <a:pt x="668" y="42"/>
                          </a:lnTo>
                          <a:lnTo>
                            <a:pt x="619" y="53"/>
                          </a:lnTo>
                          <a:lnTo>
                            <a:pt x="570" y="64"/>
                          </a:lnTo>
                          <a:lnTo>
                            <a:pt x="522" y="78"/>
                          </a:lnTo>
                          <a:lnTo>
                            <a:pt x="475" y="90"/>
                          </a:lnTo>
                          <a:lnTo>
                            <a:pt x="429" y="106"/>
                          </a:lnTo>
                          <a:lnTo>
                            <a:pt x="385" y="121"/>
                          </a:lnTo>
                          <a:lnTo>
                            <a:pt x="343" y="139"/>
                          </a:lnTo>
                          <a:lnTo>
                            <a:pt x="300" y="156"/>
                          </a:lnTo>
                          <a:lnTo>
                            <a:pt x="262" y="174"/>
                          </a:lnTo>
                          <a:lnTo>
                            <a:pt x="226" y="193"/>
                          </a:lnTo>
                          <a:lnTo>
                            <a:pt x="192" y="213"/>
                          </a:lnTo>
                          <a:lnTo>
                            <a:pt x="161" y="231"/>
                          </a:lnTo>
                          <a:lnTo>
                            <a:pt x="133" y="251"/>
                          </a:lnTo>
                          <a:lnTo>
                            <a:pt x="108" y="272"/>
                          </a:lnTo>
                          <a:lnTo>
                            <a:pt x="85" y="294"/>
                          </a:lnTo>
                          <a:lnTo>
                            <a:pt x="64" y="314"/>
                          </a:lnTo>
                          <a:lnTo>
                            <a:pt x="47" y="336"/>
                          </a:lnTo>
                          <a:lnTo>
                            <a:pt x="32" y="358"/>
                          </a:lnTo>
                          <a:lnTo>
                            <a:pt x="21" y="381"/>
                          </a:lnTo>
                          <a:lnTo>
                            <a:pt x="11" y="404"/>
                          </a:lnTo>
                          <a:lnTo>
                            <a:pt x="5" y="427"/>
                          </a:lnTo>
                          <a:lnTo>
                            <a:pt x="1" y="451"/>
                          </a:lnTo>
                          <a:lnTo>
                            <a:pt x="0" y="476"/>
                          </a:lnTo>
                          <a:lnTo>
                            <a:pt x="1" y="499"/>
                          </a:lnTo>
                          <a:lnTo>
                            <a:pt x="2" y="510"/>
                          </a:lnTo>
                          <a:lnTo>
                            <a:pt x="5" y="523"/>
                          </a:lnTo>
                          <a:lnTo>
                            <a:pt x="11" y="546"/>
                          </a:lnTo>
                          <a:lnTo>
                            <a:pt x="21" y="569"/>
                          </a:lnTo>
                          <a:lnTo>
                            <a:pt x="32" y="589"/>
                          </a:lnTo>
                          <a:lnTo>
                            <a:pt x="47" y="612"/>
                          </a:lnTo>
                          <a:lnTo>
                            <a:pt x="64" y="633"/>
                          </a:lnTo>
                          <a:lnTo>
                            <a:pt x="85" y="655"/>
                          </a:lnTo>
                          <a:lnTo>
                            <a:pt x="96" y="664"/>
                          </a:lnTo>
                          <a:lnTo>
                            <a:pt x="108" y="674"/>
                          </a:lnTo>
                          <a:lnTo>
                            <a:pt x="133" y="695"/>
                          </a:lnTo>
                          <a:lnTo>
                            <a:pt x="161" y="714"/>
                          </a:lnTo>
                          <a:lnTo>
                            <a:pt x="192" y="735"/>
                          </a:lnTo>
                          <a:lnTo>
                            <a:pt x="226" y="753"/>
                          </a:lnTo>
                          <a:lnTo>
                            <a:pt x="243" y="763"/>
                          </a:lnTo>
                          <a:lnTo>
                            <a:pt x="262" y="773"/>
                          </a:lnTo>
                          <a:lnTo>
                            <a:pt x="280" y="781"/>
                          </a:lnTo>
                          <a:lnTo>
                            <a:pt x="300" y="791"/>
                          </a:lnTo>
                          <a:lnTo>
                            <a:pt x="343" y="809"/>
                          </a:lnTo>
                          <a:lnTo>
                            <a:pt x="385" y="825"/>
                          </a:lnTo>
                          <a:lnTo>
                            <a:pt x="429" y="840"/>
                          </a:lnTo>
                          <a:lnTo>
                            <a:pt x="475" y="855"/>
                          </a:lnTo>
                          <a:lnTo>
                            <a:pt x="522" y="868"/>
                          </a:lnTo>
                          <a:lnTo>
                            <a:pt x="570" y="880"/>
                          </a:lnTo>
                          <a:lnTo>
                            <a:pt x="619" y="891"/>
                          </a:lnTo>
                          <a:lnTo>
                            <a:pt x="668" y="902"/>
                          </a:lnTo>
                          <a:lnTo>
                            <a:pt x="720" y="912"/>
                          </a:lnTo>
                          <a:lnTo>
                            <a:pt x="771" y="919"/>
                          </a:lnTo>
                          <a:lnTo>
                            <a:pt x="825" y="927"/>
                          </a:lnTo>
                          <a:lnTo>
                            <a:pt x="878" y="932"/>
                          </a:lnTo>
                          <a:lnTo>
                            <a:pt x="935" y="937"/>
                          </a:lnTo>
                          <a:lnTo>
                            <a:pt x="990" y="940"/>
                          </a:lnTo>
                          <a:lnTo>
                            <a:pt x="1049" y="943"/>
                          </a:lnTo>
                          <a:lnTo>
                            <a:pt x="1107" y="945"/>
                          </a:lnTo>
                          <a:lnTo>
                            <a:pt x="1168" y="946"/>
                          </a:lnTo>
                          <a:lnTo>
                            <a:pt x="1226" y="945"/>
                          </a:lnTo>
                          <a:lnTo>
                            <a:pt x="1285" y="943"/>
                          </a:lnTo>
                          <a:lnTo>
                            <a:pt x="1313" y="941"/>
                          </a:lnTo>
                          <a:lnTo>
                            <a:pt x="1327" y="940"/>
                          </a:lnTo>
                          <a:lnTo>
                            <a:pt x="1342" y="940"/>
                          </a:lnTo>
                          <a:lnTo>
                            <a:pt x="1398" y="937"/>
                          </a:lnTo>
                          <a:lnTo>
                            <a:pt x="1453" y="932"/>
                          </a:lnTo>
                          <a:lnTo>
                            <a:pt x="1507" y="927"/>
                          </a:lnTo>
                          <a:lnTo>
                            <a:pt x="1534" y="922"/>
                          </a:lnTo>
                          <a:lnTo>
                            <a:pt x="1547" y="920"/>
                          </a:lnTo>
                          <a:lnTo>
                            <a:pt x="1561" y="919"/>
                          </a:lnTo>
                          <a:lnTo>
                            <a:pt x="1587" y="915"/>
                          </a:lnTo>
                          <a:lnTo>
                            <a:pt x="1600" y="913"/>
                          </a:lnTo>
                          <a:lnTo>
                            <a:pt x="1614" y="912"/>
                          </a:lnTo>
                          <a:lnTo>
                            <a:pt x="1665" y="902"/>
                          </a:lnTo>
                          <a:lnTo>
                            <a:pt x="1715" y="891"/>
                          </a:lnTo>
                          <a:lnTo>
                            <a:pt x="1764" y="880"/>
                          </a:lnTo>
                          <a:lnTo>
                            <a:pt x="1812" y="868"/>
                          </a:lnTo>
                          <a:lnTo>
                            <a:pt x="1858" y="855"/>
                          </a:lnTo>
                          <a:lnTo>
                            <a:pt x="1905" y="840"/>
                          </a:lnTo>
                          <a:lnTo>
                            <a:pt x="1949" y="825"/>
                          </a:lnTo>
                          <a:lnTo>
                            <a:pt x="1993" y="809"/>
                          </a:lnTo>
                          <a:lnTo>
                            <a:pt x="2034" y="791"/>
                          </a:lnTo>
                          <a:lnTo>
                            <a:pt x="2038" y="788"/>
                          </a:lnTo>
                          <a:lnTo>
                            <a:pt x="2043" y="785"/>
                          </a:lnTo>
                          <a:lnTo>
                            <a:pt x="2053" y="781"/>
                          </a:lnTo>
                          <a:lnTo>
                            <a:pt x="2073" y="773"/>
                          </a:lnTo>
                          <a:lnTo>
                            <a:pt x="2090" y="763"/>
                          </a:lnTo>
                          <a:lnTo>
                            <a:pt x="2108" y="753"/>
                          </a:lnTo>
                          <a:lnTo>
                            <a:pt x="2143" y="735"/>
                          </a:lnTo>
                          <a:lnTo>
                            <a:pt x="2173" y="714"/>
                          </a:lnTo>
                          <a:lnTo>
                            <a:pt x="2201" y="695"/>
                          </a:lnTo>
                          <a:lnTo>
                            <a:pt x="2226" y="674"/>
                          </a:lnTo>
                          <a:lnTo>
                            <a:pt x="2239" y="664"/>
                          </a:lnTo>
                          <a:lnTo>
                            <a:pt x="2251" y="655"/>
                          </a:lnTo>
                          <a:lnTo>
                            <a:pt x="2255" y="649"/>
                          </a:lnTo>
                          <a:lnTo>
                            <a:pt x="2257" y="645"/>
                          </a:lnTo>
                          <a:lnTo>
                            <a:pt x="2260" y="643"/>
                          </a:lnTo>
                          <a:lnTo>
                            <a:pt x="2270" y="633"/>
                          </a:lnTo>
                          <a:lnTo>
                            <a:pt x="2287" y="612"/>
                          </a:lnTo>
                          <a:lnTo>
                            <a:pt x="2301" y="589"/>
                          </a:lnTo>
                          <a:lnTo>
                            <a:pt x="2314" y="569"/>
                          </a:lnTo>
                          <a:lnTo>
                            <a:pt x="2323" y="546"/>
                          </a:lnTo>
                          <a:lnTo>
                            <a:pt x="2330" y="523"/>
                          </a:lnTo>
                          <a:lnTo>
                            <a:pt x="2332" y="510"/>
                          </a:lnTo>
                          <a:lnTo>
                            <a:pt x="2334" y="499"/>
                          </a:lnTo>
                          <a:lnTo>
                            <a:pt x="2336" y="476"/>
                          </a:lnTo>
                          <a:lnTo>
                            <a:pt x="2334" y="451"/>
                          </a:lnTo>
                          <a:lnTo>
                            <a:pt x="2330" y="427"/>
                          </a:lnTo>
                          <a:lnTo>
                            <a:pt x="2323" y="404"/>
                          </a:lnTo>
                          <a:lnTo>
                            <a:pt x="2314" y="381"/>
                          </a:lnTo>
                          <a:lnTo>
                            <a:pt x="2301" y="358"/>
                          </a:lnTo>
                          <a:lnTo>
                            <a:pt x="2287" y="336"/>
                          </a:lnTo>
                          <a:lnTo>
                            <a:pt x="2270" y="314"/>
                          </a:lnTo>
                          <a:lnTo>
                            <a:pt x="2251" y="294"/>
                          </a:lnTo>
                          <a:lnTo>
                            <a:pt x="2226" y="272"/>
                          </a:lnTo>
                          <a:lnTo>
                            <a:pt x="2201" y="251"/>
                          </a:lnTo>
                          <a:lnTo>
                            <a:pt x="2173" y="231"/>
                          </a:lnTo>
                          <a:lnTo>
                            <a:pt x="2143" y="213"/>
                          </a:lnTo>
                          <a:lnTo>
                            <a:pt x="2108" y="193"/>
                          </a:lnTo>
                          <a:lnTo>
                            <a:pt x="2073" y="174"/>
                          </a:lnTo>
                          <a:lnTo>
                            <a:pt x="2034" y="156"/>
                          </a:lnTo>
                          <a:lnTo>
                            <a:pt x="1993" y="139"/>
                          </a:lnTo>
                          <a:lnTo>
                            <a:pt x="1949" y="121"/>
                          </a:lnTo>
                          <a:lnTo>
                            <a:pt x="1905" y="106"/>
                          </a:lnTo>
                          <a:lnTo>
                            <a:pt x="1858" y="90"/>
                          </a:lnTo>
                          <a:lnTo>
                            <a:pt x="1812" y="78"/>
                          </a:lnTo>
                          <a:lnTo>
                            <a:pt x="1764" y="64"/>
                          </a:lnTo>
                          <a:lnTo>
                            <a:pt x="1715" y="53"/>
                          </a:lnTo>
                          <a:lnTo>
                            <a:pt x="1665" y="42"/>
                          </a:lnTo>
                          <a:lnTo>
                            <a:pt x="1614" y="34"/>
                          </a:lnTo>
                          <a:lnTo>
                            <a:pt x="1561" y="25"/>
                          </a:lnTo>
                          <a:lnTo>
                            <a:pt x="1507" y="19"/>
                          </a:lnTo>
                          <a:lnTo>
                            <a:pt x="1453" y="12"/>
                          </a:lnTo>
                          <a:lnTo>
                            <a:pt x="1398" y="8"/>
                          </a:lnTo>
                          <a:lnTo>
                            <a:pt x="1342" y="4"/>
                          </a:lnTo>
                          <a:lnTo>
                            <a:pt x="1285" y="2"/>
                          </a:lnTo>
                          <a:lnTo>
                            <a:pt x="1226" y="0"/>
                          </a:lnTo>
                          <a:lnTo>
                            <a:pt x="1168" y="0"/>
                          </a:lnTo>
                        </a:path>
                      </a:pathLst>
                    </a:custGeom>
                    <a:noFill/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9582" name="Freeform 48"/>
                    <p:cNvSpPr>
                      <a:spLocks/>
                    </p:cNvSpPr>
                    <p:nvPr/>
                  </p:nvSpPr>
                  <p:spPr bwMode="auto">
                    <a:xfrm>
                      <a:off x="3078" y="1080"/>
                      <a:ext cx="302" cy="280"/>
                    </a:xfrm>
                    <a:custGeom>
                      <a:avLst/>
                      <a:gdLst>
                        <a:gd name="T0" fmla="*/ 0 w 3627"/>
                        <a:gd name="T1" fmla="*/ 0 h 3082"/>
                        <a:gd name="T2" fmla="*/ 0 w 3627"/>
                        <a:gd name="T3" fmla="*/ 0 h 3082"/>
                        <a:gd name="T4" fmla="*/ 0 w 3627"/>
                        <a:gd name="T5" fmla="*/ 0 h 3082"/>
                        <a:gd name="T6" fmla="*/ 0 w 3627"/>
                        <a:gd name="T7" fmla="*/ 0 h 3082"/>
                        <a:gd name="T8" fmla="*/ 0 w 3627"/>
                        <a:gd name="T9" fmla="*/ 0 h 3082"/>
                        <a:gd name="T10" fmla="*/ 0 w 3627"/>
                        <a:gd name="T11" fmla="*/ 0 h 3082"/>
                        <a:gd name="T12" fmla="*/ 0 w 3627"/>
                        <a:gd name="T13" fmla="*/ 0 h 3082"/>
                        <a:gd name="T14" fmla="*/ 0 w 3627"/>
                        <a:gd name="T15" fmla="*/ 0 h 3082"/>
                        <a:gd name="T16" fmla="*/ 0 w 3627"/>
                        <a:gd name="T17" fmla="*/ 0 h 3082"/>
                        <a:gd name="T18" fmla="*/ 0 w 3627"/>
                        <a:gd name="T19" fmla="*/ 0 h 3082"/>
                        <a:gd name="T20" fmla="*/ 0 w 3627"/>
                        <a:gd name="T21" fmla="*/ 0 h 3082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3627"/>
                        <a:gd name="T34" fmla="*/ 0 h 3082"/>
                        <a:gd name="T35" fmla="*/ 3627 w 3627"/>
                        <a:gd name="T36" fmla="*/ 3082 h 3082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3627" h="3082">
                          <a:moveTo>
                            <a:pt x="3627" y="2131"/>
                          </a:moveTo>
                          <a:lnTo>
                            <a:pt x="2963" y="1735"/>
                          </a:lnTo>
                          <a:lnTo>
                            <a:pt x="3143" y="930"/>
                          </a:lnTo>
                          <a:lnTo>
                            <a:pt x="1795" y="0"/>
                          </a:lnTo>
                          <a:lnTo>
                            <a:pt x="292" y="820"/>
                          </a:lnTo>
                          <a:lnTo>
                            <a:pt x="523" y="1913"/>
                          </a:lnTo>
                          <a:lnTo>
                            <a:pt x="0" y="2181"/>
                          </a:lnTo>
                          <a:lnTo>
                            <a:pt x="192" y="3082"/>
                          </a:lnTo>
                          <a:lnTo>
                            <a:pt x="1739" y="2351"/>
                          </a:lnTo>
                          <a:lnTo>
                            <a:pt x="3508" y="3079"/>
                          </a:lnTo>
                          <a:lnTo>
                            <a:pt x="3627" y="2131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9583" name="Freeform 49"/>
                    <p:cNvSpPr>
                      <a:spLocks/>
                    </p:cNvSpPr>
                    <p:nvPr/>
                  </p:nvSpPr>
                  <p:spPr bwMode="auto">
                    <a:xfrm>
                      <a:off x="3126" y="1118"/>
                      <a:ext cx="91" cy="121"/>
                    </a:xfrm>
                    <a:custGeom>
                      <a:avLst/>
                      <a:gdLst>
                        <a:gd name="T0" fmla="*/ 0 w 1101"/>
                        <a:gd name="T1" fmla="*/ 0 h 1336"/>
                        <a:gd name="T2" fmla="*/ 0 w 1101"/>
                        <a:gd name="T3" fmla="*/ 0 h 1336"/>
                        <a:gd name="T4" fmla="*/ 0 w 1101"/>
                        <a:gd name="T5" fmla="*/ 0 h 1336"/>
                        <a:gd name="T6" fmla="*/ 0 w 1101"/>
                        <a:gd name="T7" fmla="*/ 0 h 1336"/>
                        <a:gd name="T8" fmla="*/ 0 w 1101"/>
                        <a:gd name="T9" fmla="*/ 0 h 13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101"/>
                        <a:gd name="T16" fmla="*/ 0 h 1336"/>
                        <a:gd name="T17" fmla="*/ 1101 w 1101"/>
                        <a:gd name="T18" fmla="*/ 1336 h 13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101" h="1336">
                          <a:moveTo>
                            <a:pt x="0" y="518"/>
                          </a:moveTo>
                          <a:lnTo>
                            <a:pt x="152" y="1336"/>
                          </a:lnTo>
                          <a:lnTo>
                            <a:pt x="1101" y="0"/>
                          </a:lnTo>
                          <a:lnTo>
                            <a:pt x="550" y="259"/>
                          </a:lnTo>
                          <a:lnTo>
                            <a:pt x="0" y="518"/>
                          </a:lnTo>
                          <a:close/>
                        </a:path>
                      </a:pathLst>
                    </a:custGeom>
                    <a:solidFill>
                      <a:srgbClr val="99999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9584" name="Rectangle 5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01" y="1325"/>
                      <a:ext cx="55" cy="498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9585" name="Rectangle 5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04" y="1328"/>
                      <a:ext cx="49" cy="492"/>
                    </a:xfrm>
                    <a:prstGeom prst="rect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9586" name="Freeform 52"/>
                    <p:cNvSpPr>
                      <a:spLocks/>
                    </p:cNvSpPr>
                    <p:nvPr/>
                  </p:nvSpPr>
                  <p:spPr bwMode="auto">
                    <a:xfrm>
                      <a:off x="3094" y="1235"/>
                      <a:ext cx="110" cy="74"/>
                    </a:xfrm>
                    <a:custGeom>
                      <a:avLst/>
                      <a:gdLst>
                        <a:gd name="T0" fmla="*/ 0 w 1327"/>
                        <a:gd name="T1" fmla="*/ 0 h 808"/>
                        <a:gd name="T2" fmla="*/ 0 w 1327"/>
                        <a:gd name="T3" fmla="*/ 0 h 808"/>
                        <a:gd name="T4" fmla="*/ 0 w 1327"/>
                        <a:gd name="T5" fmla="*/ 0 h 808"/>
                        <a:gd name="T6" fmla="*/ 0 w 1327"/>
                        <a:gd name="T7" fmla="*/ 0 h 808"/>
                        <a:gd name="T8" fmla="*/ 0 w 1327"/>
                        <a:gd name="T9" fmla="*/ 0 h 80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327"/>
                        <a:gd name="T16" fmla="*/ 0 h 808"/>
                        <a:gd name="T17" fmla="*/ 1327 w 1327"/>
                        <a:gd name="T18" fmla="*/ 808 h 80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327" h="808">
                          <a:moveTo>
                            <a:pt x="1327" y="172"/>
                          </a:moveTo>
                          <a:lnTo>
                            <a:pt x="1327" y="0"/>
                          </a:lnTo>
                          <a:lnTo>
                            <a:pt x="0" y="615"/>
                          </a:lnTo>
                          <a:lnTo>
                            <a:pt x="54" y="808"/>
                          </a:lnTo>
                          <a:lnTo>
                            <a:pt x="1327" y="172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9587" name="Freeform 53"/>
                    <p:cNvSpPr>
                      <a:spLocks/>
                    </p:cNvSpPr>
                    <p:nvPr/>
                  </p:nvSpPr>
                  <p:spPr bwMode="auto">
                    <a:xfrm>
                      <a:off x="3094" y="1235"/>
                      <a:ext cx="110" cy="74"/>
                    </a:xfrm>
                    <a:custGeom>
                      <a:avLst/>
                      <a:gdLst>
                        <a:gd name="T0" fmla="*/ 0 w 1327"/>
                        <a:gd name="T1" fmla="*/ 0 h 808"/>
                        <a:gd name="T2" fmla="*/ 0 w 1327"/>
                        <a:gd name="T3" fmla="*/ 0 h 808"/>
                        <a:gd name="T4" fmla="*/ 0 w 1327"/>
                        <a:gd name="T5" fmla="*/ 0 h 808"/>
                        <a:gd name="T6" fmla="*/ 0 w 1327"/>
                        <a:gd name="T7" fmla="*/ 0 h 808"/>
                        <a:gd name="T8" fmla="*/ 0 w 1327"/>
                        <a:gd name="T9" fmla="*/ 0 h 80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327"/>
                        <a:gd name="T16" fmla="*/ 0 h 808"/>
                        <a:gd name="T17" fmla="*/ 1327 w 1327"/>
                        <a:gd name="T18" fmla="*/ 808 h 80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327" h="808">
                          <a:moveTo>
                            <a:pt x="1327" y="0"/>
                          </a:moveTo>
                          <a:lnTo>
                            <a:pt x="0" y="615"/>
                          </a:lnTo>
                          <a:lnTo>
                            <a:pt x="54" y="808"/>
                          </a:lnTo>
                          <a:lnTo>
                            <a:pt x="1327" y="172"/>
                          </a:lnTo>
                          <a:lnTo>
                            <a:pt x="1327" y="0"/>
                          </a:lnTo>
                        </a:path>
                      </a:pathLst>
                    </a:custGeom>
                    <a:noFill/>
                    <a:ln w="1588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9588" name="Freeform 54"/>
                    <p:cNvSpPr>
                      <a:spLocks/>
                    </p:cNvSpPr>
                    <p:nvPr/>
                  </p:nvSpPr>
                  <p:spPr bwMode="auto">
                    <a:xfrm>
                      <a:off x="3100" y="1270"/>
                      <a:ext cx="110" cy="74"/>
                    </a:xfrm>
                    <a:custGeom>
                      <a:avLst/>
                      <a:gdLst>
                        <a:gd name="T0" fmla="*/ 0 w 1327"/>
                        <a:gd name="T1" fmla="*/ 0 h 807"/>
                        <a:gd name="T2" fmla="*/ 0 w 1327"/>
                        <a:gd name="T3" fmla="*/ 0 h 807"/>
                        <a:gd name="T4" fmla="*/ 0 w 1327"/>
                        <a:gd name="T5" fmla="*/ 0 h 807"/>
                        <a:gd name="T6" fmla="*/ 0 w 1327"/>
                        <a:gd name="T7" fmla="*/ 0 h 807"/>
                        <a:gd name="T8" fmla="*/ 0 w 1327"/>
                        <a:gd name="T9" fmla="*/ 0 h 80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327"/>
                        <a:gd name="T16" fmla="*/ 0 h 807"/>
                        <a:gd name="T17" fmla="*/ 1327 w 1327"/>
                        <a:gd name="T18" fmla="*/ 807 h 80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327" h="807">
                          <a:moveTo>
                            <a:pt x="1327" y="172"/>
                          </a:moveTo>
                          <a:lnTo>
                            <a:pt x="1327" y="0"/>
                          </a:lnTo>
                          <a:lnTo>
                            <a:pt x="0" y="614"/>
                          </a:lnTo>
                          <a:lnTo>
                            <a:pt x="59" y="807"/>
                          </a:lnTo>
                          <a:lnTo>
                            <a:pt x="1327" y="172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9589" name="Freeform 55"/>
                    <p:cNvSpPr>
                      <a:spLocks/>
                    </p:cNvSpPr>
                    <p:nvPr/>
                  </p:nvSpPr>
                  <p:spPr bwMode="auto">
                    <a:xfrm>
                      <a:off x="3100" y="1270"/>
                      <a:ext cx="110" cy="74"/>
                    </a:xfrm>
                    <a:custGeom>
                      <a:avLst/>
                      <a:gdLst>
                        <a:gd name="T0" fmla="*/ 0 w 1327"/>
                        <a:gd name="T1" fmla="*/ 0 h 807"/>
                        <a:gd name="T2" fmla="*/ 0 w 1327"/>
                        <a:gd name="T3" fmla="*/ 0 h 807"/>
                        <a:gd name="T4" fmla="*/ 0 w 1327"/>
                        <a:gd name="T5" fmla="*/ 0 h 807"/>
                        <a:gd name="T6" fmla="*/ 0 w 1327"/>
                        <a:gd name="T7" fmla="*/ 0 h 807"/>
                        <a:gd name="T8" fmla="*/ 0 w 1327"/>
                        <a:gd name="T9" fmla="*/ 0 h 80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327"/>
                        <a:gd name="T16" fmla="*/ 0 h 807"/>
                        <a:gd name="T17" fmla="*/ 1327 w 1327"/>
                        <a:gd name="T18" fmla="*/ 807 h 80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327" h="807">
                          <a:moveTo>
                            <a:pt x="1327" y="0"/>
                          </a:moveTo>
                          <a:lnTo>
                            <a:pt x="0" y="614"/>
                          </a:lnTo>
                          <a:lnTo>
                            <a:pt x="59" y="807"/>
                          </a:lnTo>
                          <a:lnTo>
                            <a:pt x="1327" y="172"/>
                          </a:lnTo>
                          <a:lnTo>
                            <a:pt x="1327" y="0"/>
                          </a:lnTo>
                        </a:path>
                      </a:pathLst>
                    </a:custGeom>
                    <a:noFill/>
                    <a:ln w="1588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9590" name="Freeform 56"/>
                    <p:cNvSpPr>
                      <a:spLocks/>
                    </p:cNvSpPr>
                    <p:nvPr/>
                  </p:nvSpPr>
                  <p:spPr bwMode="auto">
                    <a:xfrm>
                      <a:off x="3221" y="1273"/>
                      <a:ext cx="127" cy="62"/>
                    </a:xfrm>
                    <a:custGeom>
                      <a:avLst/>
                      <a:gdLst>
                        <a:gd name="T0" fmla="*/ 0 w 1518"/>
                        <a:gd name="T1" fmla="*/ 0 h 680"/>
                        <a:gd name="T2" fmla="*/ 0 w 1518"/>
                        <a:gd name="T3" fmla="*/ 0 h 680"/>
                        <a:gd name="T4" fmla="*/ 0 w 1518"/>
                        <a:gd name="T5" fmla="*/ 0 h 680"/>
                        <a:gd name="T6" fmla="*/ 0 w 1518"/>
                        <a:gd name="T7" fmla="*/ 0 h 680"/>
                        <a:gd name="T8" fmla="*/ 0 w 1518"/>
                        <a:gd name="T9" fmla="*/ 0 h 68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518"/>
                        <a:gd name="T16" fmla="*/ 0 h 680"/>
                        <a:gd name="T17" fmla="*/ 1518 w 1518"/>
                        <a:gd name="T18" fmla="*/ 680 h 68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518" h="680">
                          <a:moveTo>
                            <a:pt x="1421" y="680"/>
                          </a:moveTo>
                          <a:lnTo>
                            <a:pt x="1518" y="500"/>
                          </a:lnTo>
                          <a:lnTo>
                            <a:pt x="125" y="0"/>
                          </a:lnTo>
                          <a:lnTo>
                            <a:pt x="0" y="129"/>
                          </a:lnTo>
                          <a:lnTo>
                            <a:pt x="1421" y="68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9591" name="Freeform 57"/>
                    <p:cNvSpPr>
                      <a:spLocks/>
                    </p:cNvSpPr>
                    <p:nvPr/>
                  </p:nvSpPr>
                  <p:spPr bwMode="auto">
                    <a:xfrm>
                      <a:off x="3221" y="1273"/>
                      <a:ext cx="127" cy="62"/>
                    </a:xfrm>
                    <a:custGeom>
                      <a:avLst/>
                      <a:gdLst>
                        <a:gd name="T0" fmla="*/ 0 w 1518"/>
                        <a:gd name="T1" fmla="*/ 0 h 680"/>
                        <a:gd name="T2" fmla="*/ 0 w 1518"/>
                        <a:gd name="T3" fmla="*/ 0 h 680"/>
                        <a:gd name="T4" fmla="*/ 0 w 1518"/>
                        <a:gd name="T5" fmla="*/ 0 h 680"/>
                        <a:gd name="T6" fmla="*/ 0 w 1518"/>
                        <a:gd name="T7" fmla="*/ 0 h 680"/>
                        <a:gd name="T8" fmla="*/ 0 w 1518"/>
                        <a:gd name="T9" fmla="*/ 0 h 68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518"/>
                        <a:gd name="T16" fmla="*/ 0 h 680"/>
                        <a:gd name="T17" fmla="*/ 1518 w 1518"/>
                        <a:gd name="T18" fmla="*/ 680 h 68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518" h="680">
                          <a:moveTo>
                            <a:pt x="1518" y="500"/>
                          </a:moveTo>
                          <a:lnTo>
                            <a:pt x="125" y="0"/>
                          </a:lnTo>
                          <a:lnTo>
                            <a:pt x="0" y="129"/>
                          </a:lnTo>
                          <a:lnTo>
                            <a:pt x="1421" y="680"/>
                          </a:lnTo>
                          <a:lnTo>
                            <a:pt x="1518" y="500"/>
                          </a:lnTo>
                        </a:path>
                      </a:pathLst>
                    </a:custGeom>
                    <a:noFill/>
                    <a:ln w="1588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9592" name="Freeform 58"/>
                    <p:cNvSpPr>
                      <a:spLocks/>
                    </p:cNvSpPr>
                    <p:nvPr/>
                  </p:nvSpPr>
                  <p:spPr bwMode="auto">
                    <a:xfrm>
                      <a:off x="3229" y="1238"/>
                      <a:ext cx="136" cy="67"/>
                    </a:xfrm>
                    <a:custGeom>
                      <a:avLst/>
                      <a:gdLst>
                        <a:gd name="T0" fmla="*/ 0 w 1635"/>
                        <a:gd name="T1" fmla="*/ 0 h 738"/>
                        <a:gd name="T2" fmla="*/ 0 w 1635"/>
                        <a:gd name="T3" fmla="*/ 0 h 738"/>
                        <a:gd name="T4" fmla="*/ 0 w 1635"/>
                        <a:gd name="T5" fmla="*/ 0 h 738"/>
                        <a:gd name="T6" fmla="*/ 0 w 1635"/>
                        <a:gd name="T7" fmla="*/ 0 h 738"/>
                        <a:gd name="T8" fmla="*/ 0 w 1635"/>
                        <a:gd name="T9" fmla="*/ 0 h 73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635"/>
                        <a:gd name="T16" fmla="*/ 0 h 738"/>
                        <a:gd name="T17" fmla="*/ 1635 w 1635"/>
                        <a:gd name="T18" fmla="*/ 738 h 73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635" h="738">
                          <a:moveTo>
                            <a:pt x="1531" y="738"/>
                          </a:moveTo>
                          <a:lnTo>
                            <a:pt x="1635" y="538"/>
                          </a:lnTo>
                          <a:lnTo>
                            <a:pt x="133" y="0"/>
                          </a:lnTo>
                          <a:lnTo>
                            <a:pt x="0" y="137"/>
                          </a:lnTo>
                          <a:lnTo>
                            <a:pt x="1531" y="738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9593" name="Freeform 59"/>
                    <p:cNvSpPr>
                      <a:spLocks/>
                    </p:cNvSpPr>
                    <p:nvPr/>
                  </p:nvSpPr>
                  <p:spPr bwMode="auto">
                    <a:xfrm>
                      <a:off x="3229" y="1238"/>
                      <a:ext cx="136" cy="67"/>
                    </a:xfrm>
                    <a:custGeom>
                      <a:avLst/>
                      <a:gdLst>
                        <a:gd name="T0" fmla="*/ 0 w 1635"/>
                        <a:gd name="T1" fmla="*/ 0 h 738"/>
                        <a:gd name="T2" fmla="*/ 0 w 1635"/>
                        <a:gd name="T3" fmla="*/ 0 h 738"/>
                        <a:gd name="T4" fmla="*/ 0 w 1635"/>
                        <a:gd name="T5" fmla="*/ 0 h 738"/>
                        <a:gd name="T6" fmla="*/ 0 w 1635"/>
                        <a:gd name="T7" fmla="*/ 0 h 738"/>
                        <a:gd name="T8" fmla="*/ 0 w 1635"/>
                        <a:gd name="T9" fmla="*/ 0 h 73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635"/>
                        <a:gd name="T16" fmla="*/ 0 h 738"/>
                        <a:gd name="T17" fmla="*/ 1635 w 1635"/>
                        <a:gd name="T18" fmla="*/ 738 h 73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635" h="738">
                          <a:moveTo>
                            <a:pt x="1635" y="538"/>
                          </a:moveTo>
                          <a:lnTo>
                            <a:pt x="133" y="0"/>
                          </a:lnTo>
                          <a:lnTo>
                            <a:pt x="0" y="137"/>
                          </a:lnTo>
                          <a:lnTo>
                            <a:pt x="1531" y="738"/>
                          </a:lnTo>
                          <a:lnTo>
                            <a:pt x="1635" y="538"/>
                          </a:lnTo>
                        </a:path>
                      </a:pathLst>
                    </a:custGeom>
                    <a:noFill/>
                    <a:ln w="1588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9594" name="Freeform 60"/>
                    <p:cNvSpPr>
                      <a:spLocks/>
                    </p:cNvSpPr>
                    <p:nvPr/>
                  </p:nvSpPr>
                  <p:spPr bwMode="auto">
                    <a:xfrm>
                      <a:off x="3100" y="1298"/>
                      <a:ext cx="272" cy="62"/>
                    </a:xfrm>
                    <a:custGeom>
                      <a:avLst/>
                      <a:gdLst>
                        <a:gd name="T0" fmla="*/ 0 w 3264"/>
                        <a:gd name="T1" fmla="*/ 0 h 686"/>
                        <a:gd name="T2" fmla="*/ 0 w 3264"/>
                        <a:gd name="T3" fmla="*/ 0 h 686"/>
                        <a:gd name="T4" fmla="*/ 0 w 3264"/>
                        <a:gd name="T5" fmla="*/ 0 h 686"/>
                        <a:gd name="T6" fmla="*/ 0 w 3264"/>
                        <a:gd name="T7" fmla="*/ 0 h 686"/>
                        <a:gd name="T8" fmla="*/ 0 w 3264"/>
                        <a:gd name="T9" fmla="*/ 0 h 68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264"/>
                        <a:gd name="T16" fmla="*/ 0 h 686"/>
                        <a:gd name="T17" fmla="*/ 3264 w 3264"/>
                        <a:gd name="T18" fmla="*/ 686 h 68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264" h="686">
                          <a:moveTo>
                            <a:pt x="0" y="686"/>
                          </a:moveTo>
                          <a:lnTo>
                            <a:pt x="1693" y="423"/>
                          </a:lnTo>
                          <a:lnTo>
                            <a:pt x="3264" y="668"/>
                          </a:lnTo>
                          <a:lnTo>
                            <a:pt x="1467" y="0"/>
                          </a:lnTo>
                          <a:lnTo>
                            <a:pt x="0" y="686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9595" name="Freeform 61"/>
                    <p:cNvSpPr>
                      <a:spLocks/>
                    </p:cNvSpPr>
                    <p:nvPr/>
                  </p:nvSpPr>
                  <p:spPr bwMode="auto">
                    <a:xfrm>
                      <a:off x="3100" y="1298"/>
                      <a:ext cx="272" cy="62"/>
                    </a:xfrm>
                    <a:custGeom>
                      <a:avLst/>
                      <a:gdLst>
                        <a:gd name="T0" fmla="*/ 0 w 3264"/>
                        <a:gd name="T1" fmla="*/ 0 h 686"/>
                        <a:gd name="T2" fmla="*/ 0 w 3264"/>
                        <a:gd name="T3" fmla="*/ 0 h 686"/>
                        <a:gd name="T4" fmla="*/ 0 w 3264"/>
                        <a:gd name="T5" fmla="*/ 0 h 686"/>
                        <a:gd name="T6" fmla="*/ 0 w 3264"/>
                        <a:gd name="T7" fmla="*/ 0 h 686"/>
                        <a:gd name="T8" fmla="*/ 0 w 3264"/>
                        <a:gd name="T9" fmla="*/ 0 h 68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264"/>
                        <a:gd name="T16" fmla="*/ 0 h 686"/>
                        <a:gd name="T17" fmla="*/ 3264 w 3264"/>
                        <a:gd name="T18" fmla="*/ 686 h 68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264" h="686">
                          <a:moveTo>
                            <a:pt x="1693" y="423"/>
                          </a:moveTo>
                          <a:lnTo>
                            <a:pt x="3264" y="668"/>
                          </a:lnTo>
                          <a:lnTo>
                            <a:pt x="1467" y="0"/>
                          </a:lnTo>
                          <a:lnTo>
                            <a:pt x="0" y="686"/>
                          </a:lnTo>
                          <a:lnTo>
                            <a:pt x="1693" y="423"/>
                          </a:lnTo>
                        </a:path>
                      </a:pathLst>
                    </a:custGeom>
                    <a:noFill/>
                    <a:ln w="1588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9596" name="Freeform 62"/>
                    <p:cNvSpPr>
                      <a:spLocks/>
                    </p:cNvSpPr>
                    <p:nvPr/>
                  </p:nvSpPr>
                  <p:spPr bwMode="auto">
                    <a:xfrm>
                      <a:off x="3208" y="1365"/>
                      <a:ext cx="40" cy="59"/>
                    </a:xfrm>
                    <a:custGeom>
                      <a:avLst/>
                      <a:gdLst>
                        <a:gd name="T0" fmla="*/ 0 w 480"/>
                        <a:gd name="T1" fmla="*/ 0 h 647"/>
                        <a:gd name="T2" fmla="*/ 0 w 480"/>
                        <a:gd name="T3" fmla="*/ 0 h 647"/>
                        <a:gd name="T4" fmla="*/ 0 w 480"/>
                        <a:gd name="T5" fmla="*/ 0 h 647"/>
                        <a:gd name="T6" fmla="*/ 0 w 480"/>
                        <a:gd name="T7" fmla="*/ 0 h 647"/>
                        <a:gd name="T8" fmla="*/ 0 w 480"/>
                        <a:gd name="T9" fmla="*/ 0 h 64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80"/>
                        <a:gd name="T16" fmla="*/ 0 h 647"/>
                        <a:gd name="T17" fmla="*/ 480 w 480"/>
                        <a:gd name="T18" fmla="*/ 647 h 64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80" h="647">
                          <a:moveTo>
                            <a:pt x="0" y="350"/>
                          </a:moveTo>
                          <a:lnTo>
                            <a:pt x="35" y="647"/>
                          </a:lnTo>
                          <a:lnTo>
                            <a:pt x="461" y="314"/>
                          </a:lnTo>
                          <a:lnTo>
                            <a:pt x="480" y="0"/>
                          </a:lnTo>
                          <a:lnTo>
                            <a:pt x="0" y="35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9597" name="Freeform 63"/>
                    <p:cNvSpPr>
                      <a:spLocks/>
                    </p:cNvSpPr>
                    <p:nvPr/>
                  </p:nvSpPr>
                  <p:spPr bwMode="auto">
                    <a:xfrm>
                      <a:off x="3208" y="1365"/>
                      <a:ext cx="40" cy="59"/>
                    </a:xfrm>
                    <a:custGeom>
                      <a:avLst/>
                      <a:gdLst>
                        <a:gd name="T0" fmla="*/ 0 w 480"/>
                        <a:gd name="T1" fmla="*/ 0 h 647"/>
                        <a:gd name="T2" fmla="*/ 0 w 480"/>
                        <a:gd name="T3" fmla="*/ 0 h 647"/>
                        <a:gd name="T4" fmla="*/ 0 w 480"/>
                        <a:gd name="T5" fmla="*/ 0 h 647"/>
                        <a:gd name="T6" fmla="*/ 0 w 480"/>
                        <a:gd name="T7" fmla="*/ 0 h 647"/>
                        <a:gd name="T8" fmla="*/ 0 w 480"/>
                        <a:gd name="T9" fmla="*/ 0 h 64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80"/>
                        <a:gd name="T16" fmla="*/ 0 h 647"/>
                        <a:gd name="T17" fmla="*/ 480 w 480"/>
                        <a:gd name="T18" fmla="*/ 647 h 64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80" h="647">
                          <a:moveTo>
                            <a:pt x="35" y="647"/>
                          </a:moveTo>
                          <a:lnTo>
                            <a:pt x="461" y="314"/>
                          </a:lnTo>
                          <a:lnTo>
                            <a:pt x="480" y="0"/>
                          </a:lnTo>
                          <a:lnTo>
                            <a:pt x="0" y="350"/>
                          </a:lnTo>
                          <a:lnTo>
                            <a:pt x="35" y="647"/>
                          </a:lnTo>
                        </a:path>
                      </a:pathLst>
                    </a:custGeom>
                    <a:noFill/>
                    <a:ln w="1588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9598" name="Freeform 64"/>
                    <p:cNvSpPr>
                      <a:spLocks/>
                    </p:cNvSpPr>
                    <p:nvPr/>
                  </p:nvSpPr>
                  <p:spPr bwMode="auto">
                    <a:xfrm>
                      <a:off x="3208" y="1419"/>
                      <a:ext cx="40" cy="60"/>
                    </a:xfrm>
                    <a:custGeom>
                      <a:avLst/>
                      <a:gdLst>
                        <a:gd name="T0" fmla="*/ 0 w 480"/>
                        <a:gd name="T1" fmla="*/ 0 h 652"/>
                        <a:gd name="T2" fmla="*/ 0 w 480"/>
                        <a:gd name="T3" fmla="*/ 0 h 652"/>
                        <a:gd name="T4" fmla="*/ 0 w 480"/>
                        <a:gd name="T5" fmla="*/ 0 h 652"/>
                        <a:gd name="T6" fmla="*/ 0 w 480"/>
                        <a:gd name="T7" fmla="*/ 0 h 652"/>
                        <a:gd name="T8" fmla="*/ 0 w 480"/>
                        <a:gd name="T9" fmla="*/ 0 h 65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80"/>
                        <a:gd name="T16" fmla="*/ 0 h 652"/>
                        <a:gd name="T17" fmla="*/ 480 w 480"/>
                        <a:gd name="T18" fmla="*/ 652 h 65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80" h="652">
                          <a:moveTo>
                            <a:pt x="461" y="318"/>
                          </a:moveTo>
                          <a:lnTo>
                            <a:pt x="480" y="0"/>
                          </a:lnTo>
                          <a:lnTo>
                            <a:pt x="0" y="354"/>
                          </a:lnTo>
                          <a:lnTo>
                            <a:pt x="35" y="652"/>
                          </a:lnTo>
                          <a:lnTo>
                            <a:pt x="461" y="318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9599" name="Freeform 65"/>
                    <p:cNvSpPr>
                      <a:spLocks/>
                    </p:cNvSpPr>
                    <p:nvPr/>
                  </p:nvSpPr>
                  <p:spPr bwMode="auto">
                    <a:xfrm>
                      <a:off x="3208" y="1419"/>
                      <a:ext cx="40" cy="60"/>
                    </a:xfrm>
                    <a:custGeom>
                      <a:avLst/>
                      <a:gdLst>
                        <a:gd name="T0" fmla="*/ 0 w 480"/>
                        <a:gd name="T1" fmla="*/ 0 h 652"/>
                        <a:gd name="T2" fmla="*/ 0 w 480"/>
                        <a:gd name="T3" fmla="*/ 0 h 652"/>
                        <a:gd name="T4" fmla="*/ 0 w 480"/>
                        <a:gd name="T5" fmla="*/ 0 h 652"/>
                        <a:gd name="T6" fmla="*/ 0 w 480"/>
                        <a:gd name="T7" fmla="*/ 0 h 652"/>
                        <a:gd name="T8" fmla="*/ 0 w 480"/>
                        <a:gd name="T9" fmla="*/ 0 h 65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80"/>
                        <a:gd name="T16" fmla="*/ 0 h 652"/>
                        <a:gd name="T17" fmla="*/ 480 w 480"/>
                        <a:gd name="T18" fmla="*/ 652 h 65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80" h="652">
                          <a:moveTo>
                            <a:pt x="480" y="0"/>
                          </a:moveTo>
                          <a:lnTo>
                            <a:pt x="0" y="354"/>
                          </a:lnTo>
                          <a:lnTo>
                            <a:pt x="35" y="652"/>
                          </a:lnTo>
                          <a:lnTo>
                            <a:pt x="461" y="318"/>
                          </a:lnTo>
                          <a:lnTo>
                            <a:pt x="480" y="0"/>
                          </a:lnTo>
                        </a:path>
                      </a:pathLst>
                    </a:custGeom>
                    <a:noFill/>
                    <a:ln w="1588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9600" name="Freeform 66"/>
                    <p:cNvSpPr>
                      <a:spLocks/>
                    </p:cNvSpPr>
                    <p:nvPr/>
                  </p:nvSpPr>
                  <p:spPr bwMode="auto">
                    <a:xfrm>
                      <a:off x="3208" y="1474"/>
                      <a:ext cx="40" cy="59"/>
                    </a:xfrm>
                    <a:custGeom>
                      <a:avLst/>
                      <a:gdLst>
                        <a:gd name="T0" fmla="*/ 0 w 480"/>
                        <a:gd name="T1" fmla="*/ 0 h 651"/>
                        <a:gd name="T2" fmla="*/ 0 w 480"/>
                        <a:gd name="T3" fmla="*/ 0 h 651"/>
                        <a:gd name="T4" fmla="*/ 0 w 480"/>
                        <a:gd name="T5" fmla="*/ 0 h 651"/>
                        <a:gd name="T6" fmla="*/ 0 w 480"/>
                        <a:gd name="T7" fmla="*/ 0 h 651"/>
                        <a:gd name="T8" fmla="*/ 0 w 480"/>
                        <a:gd name="T9" fmla="*/ 0 h 65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80"/>
                        <a:gd name="T16" fmla="*/ 0 h 651"/>
                        <a:gd name="T17" fmla="*/ 480 w 480"/>
                        <a:gd name="T18" fmla="*/ 651 h 65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80" h="651">
                          <a:moveTo>
                            <a:pt x="0" y="355"/>
                          </a:moveTo>
                          <a:lnTo>
                            <a:pt x="35" y="651"/>
                          </a:lnTo>
                          <a:lnTo>
                            <a:pt x="461" y="320"/>
                          </a:lnTo>
                          <a:lnTo>
                            <a:pt x="480" y="0"/>
                          </a:lnTo>
                          <a:lnTo>
                            <a:pt x="0" y="355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9601" name="Freeform 67"/>
                    <p:cNvSpPr>
                      <a:spLocks/>
                    </p:cNvSpPr>
                    <p:nvPr/>
                  </p:nvSpPr>
                  <p:spPr bwMode="auto">
                    <a:xfrm>
                      <a:off x="3208" y="1474"/>
                      <a:ext cx="40" cy="59"/>
                    </a:xfrm>
                    <a:custGeom>
                      <a:avLst/>
                      <a:gdLst>
                        <a:gd name="T0" fmla="*/ 0 w 480"/>
                        <a:gd name="T1" fmla="*/ 0 h 651"/>
                        <a:gd name="T2" fmla="*/ 0 w 480"/>
                        <a:gd name="T3" fmla="*/ 0 h 651"/>
                        <a:gd name="T4" fmla="*/ 0 w 480"/>
                        <a:gd name="T5" fmla="*/ 0 h 651"/>
                        <a:gd name="T6" fmla="*/ 0 w 480"/>
                        <a:gd name="T7" fmla="*/ 0 h 651"/>
                        <a:gd name="T8" fmla="*/ 0 w 480"/>
                        <a:gd name="T9" fmla="*/ 0 h 65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80"/>
                        <a:gd name="T16" fmla="*/ 0 h 651"/>
                        <a:gd name="T17" fmla="*/ 480 w 480"/>
                        <a:gd name="T18" fmla="*/ 651 h 65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80" h="651">
                          <a:moveTo>
                            <a:pt x="35" y="651"/>
                          </a:moveTo>
                          <a:lnTo>
                            <a:pt x="461" y="320"/>
                          </a:lnTo>
                          <a:lnTo>
                            <a:pt x="480" y="0"/>
                          </a:lnTo>
                          <a:lnTo>
                            <a:pt x="0" y="355"/>
                          </a:lnTo>
                          <a:lnTo>
                            <a:pt x="35" y="651"/>
                          </a:lnTo>
                        </a:path>
                      </a:pathLst>
                    </a:custGeom>
                    <a:noFill/>
                    <a:ln w="1588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9602" name="Freeform 68"/>
                    <p:cNvSpPr>
                      <a:spLocks/>
                    </p:cNvSpPr>
                    <p:nvPr/>
                  </p:nvSpPr>
                  <p:spPr bwMode="auto">
                    <a:xfrm>
                      <a:off x="3208" y="1528"/>
                      <a:ext cx="40" cy="60"/>
                    </a:xfrm>
                    <a:custGeom>
                      <a:avLst/>
                      <a:gdLst>
                        <a:gd name="T0" fmla="*/ 0 w 480"/>
                        <a:gd name="T1" fmla="*/ 0 h 652"/>
                        <a:gd name="T2" fmla="*/ 0 w 480"/>
                        <a:gd name="T3" fmla="*/ 0 h 652"/>
                        <a:gd name="T4" fmla="*/ 0 w 480"/>
                        <a:gd name="T5" fmla="*/ 0 h 652"/>
                        <a:gd name="T6" fmla="*/ 0 w 480"/>
                        <a:gd name="T7" fmla="*/ 0 h 652"/>
                        <a:gd name="T8" fmla="*/ 0 w 480"/>
                        <a:gd name="T9" fmla="*/ 0 h 65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80"/>
                        <a:gd name="T16" fmla="*/ 0 h 652"/>
                        <a:gd name="T17" fmla="*/ 480 w 480"/>
                        <a:gd name="T18" fmla="*/ 652 h 65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80" h="652">
                          <a:moveTo>
                            <a:pt x="0" y="353"/>
                          </a:moveTo>
                          <a:lnTo>
                            <a:pt x="35" y="652"/>
                          </a:lnTo>
                          <a:lnTo>
                            <a:pt x="461" y="319"/>
                          </a:lnTo>
                          <a:lnTo>
                            <a:pt x="480" y="0"/>
                          </a:lnTo>
                          <a:lnTo>
                            <a:pt x="0" y="353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9603" name="Freeform 69"/>
                    <p:cNvSpPr>
                      <a:spLocks/>
                    </p:cNvSpPr>
                    <p:nvPr/>
                  </p:nvSpPr>
                  <p:spPr bwMode="auto">
                    <a:xfrm>
                      <a:off x="3208" y="1528"/>
                      <a:ext cx="40" cy="60"/>
                    </a:xfrm>
                    <a:custGeom>
                      <a:avLst/>
                      <a:gdLst>
                        <a:gd name="T0" fmla="*/ 0 w 480"/>
                        <a:gd name="T1" fmla="*/ 0 h 652"/>
                        <a:gd name="T2" fmla="*/ 0 w 480"/>
                        <a:gd name="T3" fmla="*/ 0 h 652"/>
                        <a:gd name="T4" fmla="*/ 0 w 480"/>
                        <a:gd name="T5" fmla="*/ 0 h 652"/>
                        <a:gd name="T6" fmla="*/ 0 w 480"/>
                        <a:gd name="T7" fmla="*/ 0 h 652"/>
                        <a:gd name="T8" fmla="*/ 0 w 480"/>
                        <a:gd name="T9" fmla="*/ 0 h 65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80"/>
                        <a:gd name="T16" fmla="*/ 0 h 652"/>
                        <a:gd name="T17" fmla="*/ 480 w 480"/>
                        <a:gd name="T18" fmla="*/ 652 h 65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80" h="652">
                          <a:moveTo>
                            <a:pt x="35" y="652"/>
                          </a:moveTo>
                          <a:lnTo>
                            <a:pt x="461" y="319"/>
                          </a:lnTo>
                          <a:lnTo>
                            <a:pt x="480" y="0"/>
                          </a:lnTo>
                          <a:lnTo>
                            <a:pt x="0" y="353"/>
                          </a:lnTo>
                          <a:lnTo>
                            <a:pt x="35" y="652"/>
                          </a:lnTo>
                        </a:path>
                      </a:pathLst>
                    </a:custGeom>
                    <a:noFill/>
                    <a:ln w="1588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9604" name="Freeform 70"/>
                    <p:cNvSpPr>
                      <a:spLocks/>
                    </p:cNvSpPr>
                    <p:nvPr/>
                  </p:nvSpPr>
                  <p:spPr bwMode="auto">
                    <a:xfrm>
                      <a:off x="3208" y="1583"/>
                      <a:ext cx="40" cy="59"/>
                    </a:xfrm>
                    <a:custGeom>
                      <a:avLst/>
                      <a:gdLst>
                        <a:gd name="T0" fmla="*/ 0 w 480"/>
                        <a:gd name="T1" fmla="*/ 0 h 652"/>
                        <a:gd name="T2" fmla="*/ 0 w 480"/>
                        <a:gd name="T3" fmla="*/ 0 h 652"/>
                        <a:gd name="T4" fmla="*/ 0 w 480"/>
                        <a:gd name="T5" fmla="*/ 0 h 652"/>
                        <a:gd name="T6" fmla="*/ 0 w 480"/>
                        <a:gd name="T7" fmla="*/ 0 h 652"/>
                        <a:gd name="T8" fmla="*/ 0 w 480"/>
                        <a:gd name="T9" fmla="*/ 0 h 65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80"/>
                        <a:gd name="T16" fmla="*/ 0 h 652"/>
                        <a:gd name="T17" fmla="*/ 480 w 480"/>
                        <a:gd name="T18" fmla="*/ 652 h 65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80" h="652">
                          <a:moveTo>
                            <a:pt x="461" y="319"/>
                          </a:moveTo>
                          <a:lnTo>
                            <a:pt x="480" y="0"/>
                          </a:lnTo>
                          <a:lnTo>
                            <a:pt x="0" y="354"/>
                          </a:lnTo>
                          <a:lnTo>
                            <a:pt x="35" y="652"/>
                          </a:lnTo>
                          <a:lnTo>
                            <a:pt x="461" y="319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9605" name="Freeform 71"/>
                    <p:cNvSpPr>
                      <a:spLocks/>
                    </p:cNvSpPr>
                    <p:nvPr/>
                  </p:nvSpPr>
                  <p:spPr bwMode="auto">
                    <a:xfrm>
                      <a:off x="3208" y="1583"/>
                      <a:ext cx="40" cy="59"/>
                    </a:xfrm>
                    <a:custGeom>
                      <a:avLst/>
                      <a:gdLst>
                        <a:gd name="T0" fmla="*/ 0 w 480"/>
                        <a:gd name="T1" fmla="*/ 0 h 652"/>
                        <a:gd name="T2" fmla="*/ 0 w 480"/>
                        <a:gd name="T3" fmla="*/ 0 h 652"/>
                        <a:gd name="T4" fmla="*/ 0 w 480"/>
                        <a:gd name="T5" fmla="*/ 0 h 652"/>
                        <a:gd name="T6" fmla="*/ 0 w 480"/>
                        <a:gd name="T7" fmla="*/ 0 h 652"/>
                        <a:gd name="T8" fmla="*/ 0 w 480"/>
                        <a:gd name="T9" fmla="*/ 0 h 65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80"/>
                        <a:gd name="T16" fmla="*/ 0 h 652"/>
                        <a:gd name="T17" fmla="*/ 480 w 480"/>
                        <a:gd name="T18" fmla="*/ 652 h 65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80" h="652">
                          <a:moveTo>
                            <a:pt x="480" y="0"/>
                          </a:moveTo>
                          <a:lnTo>
                            <a:pt x="0" y="354"/>
                          </a:lnTo>
                          <a:lnTo>
                            <a:pt x="35" y="652"/>
                          </a:lnTo>
                          <a:lnTo>
                            <a:pt x="461" y="319"/>
                          </a:lnTo>
                          <a:lnTo>
                            <a:pt x="480" y="0"/>
                          </a:lnTo>
                        </a:path>
                      </a:pathLst>
                    </a:custGeom>
                    <a:noFill/>
                    <a:ln w="1588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9606" name="Freeform 72"/>
                    <p:cNvSpPr>
                      <a:spLocks/>
                    </p:cNvSpPr>
                    <p:nvPr/>
                  </p:nvSpPr>
                  <p:spPr bwMode="auto">
                    <a:xfrm>
                      <a:off x="3208" y="1637"/>
                      <a:ext cx="40" cy="60"/>
                    </a:xfrm>
                    <a:custGeom>
                      <a:avLst/>
                      <a:gdLst>
                        <a:gd name="T0" fmla="*/ 0 w 480"/>
                        <a:gd name="T1" fmla="*/ 0 h 652"/>
                        <a:gd name="T2" fmla="*/ 0 w 480"/>
                        <a:gd name="T3" fmla="*/ 0 h 652"/>
                        <a:gd name="T4" fmla="*/ 0 w 480"/>
                        <a:gd name="T5" fmla="*/ 0 h 652"/>
                        <a:gd name="T6" fmla="*/ 0 w 480"/>
                        <a:gd name="T7" fmla="*/ 0 h 652"/>
                        <a:gd name="T8" fmla="*/ 0 w 480"/>
                        <a:gd name="T9" fmla="*/ 0 h 65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80"/>
                        <a:gd name="T16" fmla="*/ 0 h 652"/>
                        <a:gd name="T17" fmla="*/ 480 w 480"/>
                        <a:gd name="T18" fmla="*/ 652 h 65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80" h="652">
                          <a:moveTo>
                            <a:pt x="0" y="353"/>
                          </a:moveTo>
                          <a:lnTo>
                            <a:pt x="35" y="652"/>
                          </a:lnTo>
                          <a:lnTo>
                            <a:pt x="461" y="319"/>
                          </a:lnTo>
                          <a:lnTo>
                            <a:pt x="480" y="0"/>
                          </a:lnTo>
                          <a:lnTo>
                            <a:pt x="0" y="353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9607" name="Freeform 73"/>
                    <p:cNvSpPr>
                      <a:spLocks/>
                    </p:cNvSpPr>
                    <p:nvPr/>
                  </p:nvSpPr>
                  <p:spPr bwMode="auto">
                    <a:xfrm>
                      <a:off x="3208" y="1637"/>
                      <a:ext cx="40" cy="60"/>
                    </a:xfrm>
                    <a:custGeom>
                      <a:avLst/>
                      <a:gdLst>
                        <a:gd name="T0" fmla="*/ 0 w 480"/>
                        <a:gd name="T1" fmla="*/ 0 h 652"/>
                        <a:gd name="T2" fmla="*/ 0 w 480"/>
                        <a:gd name="T3" fmla="*/ 0 h 652"/>
                        <a:gd name="T4" fmla="*/ 0 w 480"/>
                        <a:gd name="T5" fmla="*/ 0 h 652"/>
                        <a:gd name="T6" fmla="*/ 0 w 480"/>
                        <a:gd name="T7" fmla="*/ 0 h 652"/>
                        <a:gd name="T8" fmla="*/ 0 w 480"/>
                        <a:gd name="T9" fmla="*/ 0 h 65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80"/>
                        <a:gd name="T16" fmla="*/ 0 h 652"/>
                        <a:gd name="T17" fmla="*/ 480 w 480"/>
                        <a:gd name="T18" fmla="*/ 652 h 65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80" h="652">
                          <a:moveTo>
                            <a:pt x="35" y="652"/>
                          </a:moveTo>
                          <a:lnTo>
                            <a:pt x="461" y="319"/>
                          </a:lnTo>
                          <a:lnTo>
                            <a:pt x="480" y="0"/>
                          </a:lnTo>
                          <a:lnTo>
                            <a:pt x="0" y="353"/>
                          </a:lnTo>
                          <a:lnTo>
                            <a:pt x="35" y="652"/>
                          </a:lnTo>
                        </a:path>
                      </a:pathLst>
                    </a:custGeom>
                    <a:noFill/>
                    <a:ln w="1588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9608" name="Freeform 74"/>
                    <p:cNvSpPr>
                      <a:spLocks/>
                    </p:cNvSpPr>
                    <p:nvPr/>
                  </p:nvSpPr>
                  <p:spPr bwMode="auto">
                    <a:xfrm>
                      <a:off x="3208" y="1692"/>
                      <a:ext cx="40" cy="59"/>
                    </a:xfrm>
                    <a:custGeom>
                      <a:avLst/>
                      <a:gdLst>
                        <a:gd name="T0" fmla="*/ 0 w 480"/>
                        <a:gd name="T1" fmla="*/ 0 h 652"/>
                        <a:gd name="T2" fmla="*/ 0 w 480"/>
                        <a:gd name="T3" fmla="*/ 0 h 652"/>
                        <a:gd name="T4" fmla="*/ 0 w 480"/>
                        <a:gd name="T5" fmla="*/ 0 h 652"/>
                        <a:gd name="T6" fmla="*/ 0 w 480"/>
                        <a:gd name="T7" fmla="*/ 0 h 652"/>
                        <a:gd name="T8" fmla="*/ 0 w 480"/>
                        <a:gd name="T9" fmla="*/ 0 h 65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80"/>
                        <a:gd name="T16" fmla="*/ 0 h 652"/>
                        <a:gd name="T17" fmla="*/ 480 w 480"/>
                        <a:gd name="T18" fmla="*/ 652 h 65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80" h="652">
                          <a:moveTo>
                            <a:pt x="0" y="353"/>
                          </a:moveTo>
                          <a:lnTo>
                            <a:pt x="35" y="652"/>
                          </a:lnTo>
                          <a:lnTo>
                            <a:pt x="461" y="317"/>
                          </a:lnTo>
                          <a:lnTo>
                            <a:pt x="480" y="0"/>
                          </a:lnTo>
                          <a:lnTo>
                            <a:pt x="0" y="353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9609" name="Freeform 75"/>
                    <p:cNvSpPr>
                      <a:spLocks/>
                    </p:cNvSpPr>
                    <p:nvPr/>
                  </p:nvSpPr>
                  <p:spPr bwMode="auto">
                    <a:xfrm>
                      <a:off x="3208" y="1692"/>
                      <a:ext cx="40" cy="59"/>
                    </a:xfrm>
                    <a:custGeom>
                      <a:avLst/>
                      <a:gdLst>
                        <a:gd name="T0" fmla="*/ 0 w 480"/>
                        <a:gd name="T1" fmla="*/ 0 h 652"/>
                        <a:gd name="T2" fmla="*/ 0 w 480"/>
                        <a:gd name="T3" fmla="*/ 0 h 652"/>
                        <a:gd name="T4" fmla="*/ 0 w 480"/>
                        <a:gd name="T5" fmla="*/ 0 h 652"/>
                        <a:gd name="T6" fmla="*/ 0 w 480"/>
                        <a:gd name="T7" fmla="*/ 0 h 652"/>
                        <a:gd name="T8" fmla="*/ 0 w 480"/>
                        <a:gd name="T9" fmla="*/ 0 h 65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80"/>
                        <a:gd name="T16" fmla="*/ 0 h 652"/>
                        <a:gd name="T17" fmla="*/ 480 w 480"/>
                        <a:gd name="T18" fmla="*/ 652 h 65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80" h="652">
                          <a:moveTo>
                            <a:pt x="35" y="652"/>
                          </a:moveTo>
                          <a:lnTo>
                            <a:pt x="461" y="317"/>
                          </a:lnTo>
                          <a:lnTo>
                            <a:pt x="480" y="0"/>
                          </a:lnTo>
                          <a:lnTo>
                            <a:pt x="0" y="353"/>
                          </a:lnTo>
                          <a:lnTo>
                            <a:pt x="35" y="652"/>
                          </a:lnTo>
                        </a:path>
                      </a:pathLst>
                    </a:custGeom>
                    <a:noFill/>
                    <a:ln w="1588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9610" name="Freeform 76"/>
                    <p:cNvSpPr>
                      <a:spLocks/>
                    </p:cNvSpPr>
                    <p:nvPr/>
                  </p:nvSpPr>
                  <p:spPr bwMode="auto">
                    <a:xfrm>
                      <a:off x="3208" y="1746"/>
                      <a:ext cx="40" cy="60"/>
                    </a:xfrm>
                    <a:custGeom>
                      <a:avLst/>
                      <a:gdLst>
                        <a:gd name="T0" fmla="*/ 0 w 480"/>
                        <a:gd name="T1" fmla="*/ 0 h 651"/>
                        <a:gd name="T2" fmla="*/ 0 w 480"/>
                        <a:gd name="T3" fmla="*/ 0 h 651"/>
                        <a:gd name="T4" fmla="*/ 0 w 480"/>
                        <a:gd name="T5" fmla="*/ 0 h 651"/>
                        <a:gd name="T6" fmla="*/ 0 w 480"/>
                        <a:gd name="T7" fmla="*/ 0 h 651"/>
                        <a:gd name="T8" fmla="*/ 0 w 480"/>
                        <a:gd name="T9" fmla="*/ 0 h 65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80"/>
                        <a:gd name="T16" fmla="*/ 0 h 651"/>
                        <a:gd name="T17" fmla="*/ 480 w 480"/>
                        <a:gd name="T18" fmla="*/ 651 h 65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80" h="651">
                          <a:moveTo>
                            <a:pt x="461" y="318"/>
                          </a:moveTo>
                          <a:lnTo>
                            <a:pt x="480" y="0"/>
                          </a:lnTo>
                          <a:lnTo>
                            <a:pt x="0" y="356"/>
                          </a:lnTo>
                          <a:lnTo>
                            <a:pt x="35" y="651"/>
                          </a:lnTo>
                          <a:lnTo>
                            <a:pt x="461" y="318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9611" name="Freeform 77"/>
                    <p:cNvSpPr>
                      <a:spLocks/>
                    </p:cNvSpPr>
                    <p:nvPr/>
                  </p:nvSpPr>
                  <p:spPr bwMode="auto">
                    <a:xfrm>
                      <a:off x="3208" y="1746"/>
                      <a:ext cx="40" cy="60"/>
                    </a:xfrm>
                    <a:custGeom>
                      <a:avLst/>
                      <a:gdLst>
                        <a:gd name="T0" fmla="*/ 0 w 480"/>
                        <a:gd name="T1" fmla="*/ 0 h 651"/>
                        <a:gd name="T2" fmla="*/ 0 w 480"/>
                        <a:gd name="T3" fmla="*/ 0 h 651"/>
                        <a:gd name="T4" fmla="*/ 0 w 480"/>
                        <a:gd name="T5" fmla="*/ 0 h 651"/>
                        <a:gd name="T6" fmla="*/ 0 w 480"/>
                        <a:gd name="T7" fmla="*/ 0 h 651"/>
                        <a:gd name="T8" fmla="*/ 0 w 480"/>
                        <a:gd name="T9" fmla="*/ 0 h 65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80"/>
                        <a:gd name="T16" fmla="*/ 0 h 651"/>
                        <a:gd name="T17" fmla="*/ 480 w 480"/>
                        <a:gd name="T18" fmla="*/ 651 h 65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80" h="651">
                          <a:moveTo>
                            <a:pt x="480" y="0"/>
                          </a:moveTo>
                          <a:lnTo>
                            <a:pt x="0" y="356"/>
                          </a:lnTo>
                          <a:lnTo>
                            <a:pt x="35" y="651"/>
                          </a:lnTo>
                          <a:lnTo>
                            <a:pt x="461" y="318"/>
                          </a:lnTo>
                          <a:lnTo>
                            <a:pt x="480" y="0"/>
                          </a:lnTo>
                        </a:path>
                      </a:pathLst>
                    </a:custGeom>
                    <a:noFill/>
                    <a:ln w="1588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9612" name="Freeform 78"/>
                    <p:cNvSpPr>
                      <a:spLocks/>
                    </p:cNvSpPr>
                    <p:nvPr/>
                  </p:nvSpPr>
                  <p:spPr bwMode="auto">
                    <a:xfrm>
                      <a:off x="3207" y="1035"/>
                      <a:ext cx="36" cy="73"/>
                    </a:xfrm>
                    <a:custGeom>
                      <a:avLst/>
                      <a:gdLst>
                        <a:gd name="T0" fmla="*/ 0 w 427"/>
                        <a:gd name="T1" fmla="*/ 0 h 803"/>
                        <a:gd name="T2" fmla="*/ 0 w 427"/>
                        <a:gd name="T3" fmla="*/ 0 h 803"/>
                        <a:gd name="T4" fmla="*/ 0 w 427"/>
                        <a:gd name="T5" fmla="*/ 0 h 803"/>
                        <a:gd name="T6" fmla="*/ 0 w 427"/>
                        <a:gd name="T7" fmla="*/ 0 h 803"/>
                        <a:gd name="T8" fmla="*/ 0 w 427"/>
                        <a:gd name="T9" fmla="*/ 0 h 803"/>
                        <a:gd name="T10" fmla="*/ 0 w 427"/>
                        <a:gd name="T11" fmla="*/ 0 h 803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w 427"/>
                        <a:gd name="T19" fmla="*/ 0 h 803"/>
                        <a:gd name="T20" fmla="*/ 427 w 427"/>
                        <a:gd name="T21" fmla="*/ 803 h 803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T18" t="T19" r="T20" b="T21"/>
                      <a:pathLst>
                        <a:path w="427" h="803">
                          <a:moveTo>
                            <a:pt x="375" y="403"/>
                          </a:moveTo>
                          <a:lnTo>
                            <a:pt x="188" y="0"/>
                          </a:lnTo>
                          <a:lnTo>
                            <a:pt x="27" y="414"/>
                          </a:lnTo>
                          <a:lnTo>
                            <a:pt x="0" y="766"/>
                          </a:lnTo>
                          <a:lnTo>
                            <a:pt x="427" y="803"/>
                          </a:lnTo>
                          <a:lnTo>
                            <a:pt x="375" y="403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9613" name="Freeform 79"/>
                    <p:cNvSpPr>
                      <a:spLocks/>
                    </p:cNvSpPr>
                    <p:nvPr/>
                  </p:nvSpPr>
                  <p:spPr bwMode="auto">
                    <a:xfrm>
                      <a:off x="3236" y="1117"/>
                      <a:ext cx="78" cy="110"/>
                    </a:xfrm>
                    <a:custGeom>
                      <a:avLst/>
                      <a:gdLst>
                        <a:gd name="T0" fmla="*/ 0 w 945"/>
                        <a:gd name="T1" fmla="*/ 0 h 1212"/>
                        <a:gd name="T2" fmla="*/ 0 w 945"/>
                        <a:gd name="T3" fmla="*/ 0 h 1212"/>
                        <a:gd name="T4" fmla="*/ 0 w 945"/>
                        <a:gd name="T5" fmla="*/ 0 h 1212"/>
                        <a:gd name="T6" fmla="*/ 0 w 945"/>
                        <a:gd name="T7" fmla="*/ 0 h 1212"/>
                        <a:gd name="T8" fmla="*/ 0 w 945"/>
                        <a:gd name="T9" fmla="*/ 0 h 121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945"/>
                        <a:gd name="T16" fmla="*/ 0 h 1212"/>
                        <a:gd name="T17" fmla="*/ 945 w 945"/>
                        <a:gd name="T18" fmla="*/ 1212 h 121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945" h="1212">
                          <a:moveTo>
                            <a:pt x="31" y="809"/>
                          </a:moveTo>
                          <a:lnTo>
                            <a:pt x="833" y="1212"/>
                          </a:lnTo>
                          <a:lnTo>
                            <a:pt x="945" y="616"/>
                          </a:lnTo>
                          <a:lnTo>
                            <a:pt x="0" y="0"/>
                          </a:lnTo>
                          <a:lnTo>
                            <a:pt x="31" y="809"/>
                          </a:lnTo>
                          <a:close/>
                        </a:path>
                      </a:pathLst>
                    </a:custGeom>
                    <a:solidFill>
                      <a:srgbClr val="B3B3B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9614" name="Line 80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3221" y="1142"/>
                      <a:ext cx="97" cy="6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9615" name="Freeform 81"/>
                    <p:cNvSpPr>
                      <a:spLocks/>
                    </p:cNvSpPr>
                    <p:nvPr/>
                  </p:nvSpPr>
                  <p:spPr bwMode="auto">
                    <a:xfrm>
                      <a:off x="3216" y="963"/>
                      <a:ext cx="14" cy="133"/>
                    </a:xfrm>
                    <a:custGeom>
                      <a:avLst/>
                      <a:gdLst>
                        <a:gd name="T0" fmla="*/ 0 w 163"/>
                        <a:gd name="T1" fmla="*/ 0 h 1467"/>
                        <a:gd name="T2" fmla="*/ 0 w 163"/>
                        <a:gd name="T3" fmla="*/ 0 h 1467"/>
                        <a:gd name="T4" fmla="*/ 0 w 163"/>
                        <a:gd name="T5" fmla="*/ 0 h 1467"/>
                        <a:gd name="T6" fmla="*/ 0 w 163"/>
                        <a:gd name="T7" fmla="*/ 0 h 1467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163"/>
                        <a:gd name="T13" fmla="*/ 0 h 1467"/>
                        <a:gd name="T14" fmla="*/ 163 w 163"/>
                        <a:gd name="T15" fmla="*/ 1467 h 1467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163" h="1467">
                          <a:moveTo>
                            <a:pt x="0" y="1419"/>
                          </a:moveTo>
                          <a:lnTo>
                            <a:pt x="163" y="1467"/>
                          </a:lnTo>
                          <a:lnTo>
                            <a:pt x="84" y="0"/>
                          </a:lnTo>
                          <a:lnTo>
                            <a:pt x="0" y="1419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9616" name="Freeform 82"/>
                    <p:cNvSpPr>
                      <a:spLocks/>
                    </p:cNvSpPr>
                    <p:nvPr/>
                  </p:nvSpPr>
                  <p:spPr bwMode="auto">
                    <a:xfrm>
                      <a:off x="3225" y="1063"/>
                      <a:ext cx="8" cy="19"/>
                    </a:xfrm>
                    <a:custGeom>
                      <a:avLst/>
                      <a:gdLst>
                        <a:gd name="T0" fmla="*/ 0 w 87"/>
                        <a:gd name="T1" fmla="*/ 0 h 212"/>
                        <a:gd name="T2" fmla="*/ 0 w 87"/>
                        <a:gd name="T3" fmla="*/ 0 h 212"/>
                        <a:gd name="T4" fmla="*/ 0 w 87"/>
                        <a:gd name="T5" fmla="*/ 0 h 212"/>
                        <a:gd name="T6" fmla="*/ 0 w 87"/>
                        <a:gd name="T7" fmla="*/ 0 h 212"/>
                        <a:gd name="T8" fmla="*/ 0 w 87"/>
                        <a:gd name="T9" fmla="*/ 0 h 21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7"/>
                        <a:gd name="T16" fmla="*/ 0 h 212"/>
                        <a:gd name="T17" fmla="*/ 87 w 87"/>
                        <a:gd name="T18" fmla="*/ 212 h 21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7" h="212">
                          <a:moveTo>
                            <a:pt x="5" y="0"/>
                          </a:moveTo>
                          <a:lnTo>
                            <a:pt x="0" y="178"/>
                          </a:lnTo>
                          <a:lnTo>
                            <a:pt x="87" y="212"/>
                          </a:lnTo>
                          <a:lnTo>
                            <a:pt x="66" y="102"/>
                          </a:lnTo>
                          <a:lnTo>
                            <a:pt x="5" y="0"/>
                          </a:lnTo>
                          <a:close/>
                        </a:path>
                      </a:pathLst>
                    </a:custGeom>
                    <a:solidFill>
                      <a:srgbClr val="FF006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9617" name="Freeform 83"/>
                    <p:cNvSpPr>
                      <a:spLocks/>
                    </p:cNvSpPr>
                    <p:nvPr/>
                  </p:nvSpPr>
                  <p:spPr bwMode="auto">
                    <a:xfrm>
                      <a:off x="3217" y="782"/>
                      <a:ext cx="11" cy="268"/>
                    </a:xfrm>
                    <a:custGeom>
                      <a:avLst/>
                      <a:gdLst>
                        <a:gd name="T0" fmla="*/ 0 w 135"/>
                        <a:gd name="T1" fmla="*/ 0 h 2943"/>
                        <a:gd name="T2" fmla="*/ 0 w 135"/>
                        <a:gd name="T3" fmla="*/ 0 h 2943"/>
                        <a:gd name="T4" fmla="*/ 0 w 135"/>
                        <a:gd name="T5" fmla="*/ 0 h 2943"/>
                        <a:gd name="T6" fmla="*/ 0 w 135"/>
                        <a:gd name="T7" fmla="*/ 0 h 2943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135"/>
                        <a:gd name="T13" fmla="*/ 0 h 2943"/>
                        <a:gd name="T14" fmla="*/ 135 w 135"/>
                        <a:gd name="T15" fmla="*/ 2943 h 2943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135" h="2943">
                          <a:moveTo>
                            <a:pt x="135" y="2943"/>
                          </a:moveTo>
                          <a:lnTo>
                            <a:pt x="0" y="0"/>
                          </a:lnTo>
                          <a:lnTo>
                            <a:pt x="46" y="2923"/>
                          </a:lnTo>
                          <a:lnTo>
                            <a:pt x="135" y="2943"/>
                          </a:lnTo>
                        </a:path>
                      </a:pathLst>
                    </a:custGeom>
                    <a:noFill/>
                    <a:ln w="1588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</p:grpSp>
              <p:grpSp>
                <p:nvGrpSpPr>
                  <p:cNvPr id="19567" name="Group 84"/>
                  <p:cNvGrpSpPr>
                    <a:grpSpLocks/>
                  </p:cNvGrpSpPr>
                  <p:nvPr/>
                </p:nvGrpSpPr>
                <p:grpSpPr bwMode="auto">
                  <a:xfrm>
                    <a:off x="4344" y="1998"/>
                    <a:ext cx="1008" cy="498"/>
                    <a:chOff x="3888" y="288"/>
                    <a:chExt cx="1008" cy="498"/>
                  </a:xfrm>
                </p:grpSpPr>
                <p:grpSp>
                  <p:nvGrpSpPr>
                    <p:cNvPr id="19568" name="Group 85"/>
                    <p:cNvGrpSpPr>
                      <a:grpSpLocks/>
                    </p:cNvGrpSpPr>
                    <p:nvPr/>
                  </p:nvGrpSpPr>
                  <p:grpSpPr bwMode="auto">
                    <a:xfrm rot="10800000">
                      <a:off x="3888" y="288"/>
                      <a:ext cx="507" cy="472"/>
                      <a:chOff x="3262" y="634"/>
                      <a:chExt cx="507" cy="472"/>
                    </a:xfrm>
                  </p:grpSpPr>
                  <p:sp>
                    <p:nvSpPr>
                      <p:cNvPr id="19574" name="Freeform 8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421" y="634"/>
                        <a:ext cx="348" cy="472"/>
                      </a:xfrm>
                      <a:custGeom>
                        <a:avLst/>
                        <a:gdLst>
                          <a:gd name="T0" fmla="*/ 0 w 4175"/>
                          <a:gd name="T1" fmla="*/ 0 h 5187"/>
                          <a:gd name="T2" fmla="*/ 0 w 4175"/>
                          <a:gd name="T3" fmla="*/ 0 h 5187"/>
                          <a:gd name="T4" fmla="*/ 0 w 4175"/>
                          <a:gd name="T5" fmla="*/ 0 h 5187"/>
                          <a:gd name="T6" fmla="*/ 0 w 4175"/>
                          <a:gd name="T7" fmla="*/ 0 h 5187"/>
                          <a:gd name="T8" fmla="*/ 0 w 4175"/>
                          <a:gd name="T9" fmla="*/ 0 h 5187"/>
                          <a:gd name="T10" fmla="*/ 0 w 4175"/>
                          <a:gd name="T11" fmla="*/ 0 h 5187"/>
                          <a:gd name="T12" fmla="*/ 0 w 4175"/>
                          <a:gd name="T13" fmla="*/ 0 h 5187"/>
                          <a:gd name="T14" fmla="*/ 0 w 4175"/>
                          <a:gd name="T15" fmla="*/ 0 h 5187"/>
                          <a:gd name="T16" fmla="*/ 0 w 4175"/>
                          <a:gd name="T17" fmla="*/ 0 h 5187"/>
                          <a:gd name="T18" fmla="*/ 0 w 4175"/>
                          <a:gd name="T19" fmla="*/ 0 h 5187"/>
                          <a:gd name="T20" fmla="*/ 0 w 4175"/>
                          <a:gd name="T21" fmla="*/ 0 h 5187"/>
                          <a:gd name="T22" fmla="*/ 0 w 4175"/>
                          <a:gd name="T23" fmla="*/ 0 h 5187"/>
                          <a:gd name="T24" fmla="*/ 0 w 4175"/>
                          <a:gd name="T25" fmla="*/ 0 h 5187"/>
                          <a:gd name="T26" fmla="*/ 0 w 4175"/>
                          <a:gd name="T27" fmla="*/ 0 h 5187"/>
                          <a:gd name="T28" fmla="*/ 0 w 4175"/>
                          <a:gd name="T29" fmla="*/ 0 h 5187"/>
                          <a:gd name="T30" fmla="*/ 0 w 4175"/>
                          <a:gd name="T31" fmla="*/ 0 h 5187"/>
                          <a:gd name="T32" fmla="*/ 0 w 4175"/>
                          <a:gd name="T33" fmla="*/ 0 h 5187"/>
                          <a:gd name="T34" fmla="*/ 0 w 4175"/>
                          <a:gd name="T35" fmla="*/ 0 h 5187"/>
                          <a:gd name="T36" fmla="*/ 0 w 4175"/>
                          <a:gd name="T37" fmla="*/ 0 h 5187"/>
                          <a:gd name="T38" fmla="*/ 0 w 4175"/>
                          <a:gd name="T39" fmla="*/ 0 h 5187"/>
                          <a:gd name="T40" fmla="*/ 0 w 4175"/>
                          <a:gd name="T41" fmla="*/ 0 h 5187"/>
                          <a:gd name="T42" fmla="*/ 0 w 4175"/>
                          <a:gd name="T43" fmla="*/ 0 h 5187"/>
                          <a:gd name="T44" fmla="*/ 0 w 4175"/>
                          <a:gd name="T45" fmla="*/ 0 h 5187"/>
                          <a:gd name="T46" fmla="*/ 0 w 4175"/>
                          <a:gd name="T47" fmla="*/ 0 h 5187"/>
                          <a:gd name="T48" fmla="*/ 0 w 4175"/>
                          <a:gd name="T49" fmla="*/ 0 h 5187"/>
                          <a:gd name="T50" fmla="*/ 0 w 4175"/>
                          <a:gd name="T51" fmla="*/ 0 h 5187"/>
                          <a:gd name="T52" fmla="*/ 0 w 4175"/>
                          <a:gd name="T53" fmla="*/ 0 h 5187"/>
                          <a:gd name="T54" fmla="*/ 0 w 4175"/>
                          <a:gd name="T55" fmla="*/ 0 h 5187"/>
                          <a:gd name="T56" fmla="*/ 0 w 4175"/>
                          <a:gd name="T57" fmla="*/ 0 h 5187"/>
                          <a:gd name="T58" fmla="*/ 0 w 4175"/>
                          <a:gd name="T59" fmla="*/ 0 h 5187"/>
                          <a:gd name="T60" fmla="*/ 0 w 4175"/>
                          <a:gd name="T61" fmla="*/ 0 h 5187"/>
                          <a:gd name="T62" fmla="*/ 0 w 4175"/>
                          <a:gd name="T63" fmla="*/ 0 h 5187"/>
                          <a:gd name="T64" fmla="*/ 0 w 4175"/>
                          <a:gd name="T65" fmla="*/ 0 h 5187"/>
                          <a:gd name="T66" fmla="*/ 0 w 4175"/>
                          <a:gd name="T67" fmla="*/ 0 h 5187"/>
                          <a:gd name="T68" fmla="*/ 0 w 4175"/>
                          <a:gd name="T69" fmla="*/ 0 h 5187"/>
                          <a:gd name="T70" fmla="*/ 0 w 4175"/>
                          <a:gd name="T71" fmla="*/ 0 h 5187"/>
                          <a:gd name="T72" fmla="*/ 0 w 4175"/>
                          <a:gd name="T73" fmla="*/ 0 h 5187"/>
                          <a:gd name="T74" fmla="*/ 0 w 4175"/>
                          <a:gd name="T75" fmla="*/ 0 h 5187"/>
                          <a:gd name="T76" fmla="*/ 0 w 4175"/>
                          <a:gd name="T77" fmla="*/ 0 h 5187"/>
                          <a:gd name="T78" fmla="*/ 0 w 4175"/>
                          <a:gd name="T79" fmla="*/ 0 h 5187"/>
                          <a:gd name="T80" fmla="*/ 0 w 4175"/>
                          <a:gd name="T81" fmla="*/ 0 h 5187"/>
                          <a:gd name="T82" fmla="*/ 0 w 4175"/>
                          <a:gd name="T83" fmla="*/ 0 h 5187"/>
                          <a:gd name="T84" fmla="*/ 0 w 4175"/>
                          <a:gd name="T85" fmla="*/ 0 h 5187"/>
                          <a:gd name="T86" fmla="*/ 0 w 4175"/>
                          <a:gd name="T87" fmla="*/ 0 h 5187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w 4175"/>
                          <a:gd name="T133" fmla="*/ 0 h 5187"/>
                          <a:gd name="T134" fmla="*/ 4175 w 4175"/>
                          <a:gd name="T135" fmla="*/ 5187 h 5187"/>
                        </a:gdLst>
                        <a:ahLst/>
                        <a:cxnLst>
                          <a:cxn ang="T88">
                            <a:pos x="T0" y="T1"/>
                          </a:cxn>
                          <a:cxn ang="T89">
                            <a:pos x="T2" y="T3"/>
                          </a:cxn>
                          <a:cxn ang="T90">
                            <a:pos x="T4" y="T5"/>
                          </a:cxn>
                          <a:cxn ang="T91">
                            <a:pos x="T6" y="T7"/>
                          </a:cxn>
                          <a:cxn ang="T92">
                            <a:pos x="T8" y="T9"/>
                          </a:cxn>
                          <a:cxn ang="T93">
                            <a:pos x="T10" y="T11"/>
                          </a:cxn>
                          <a:cxn ang="T94">
                            <a:pos x="T12" y="T13"/>
                          </a:cxn>
                          <a:cxn ang="T95">
                            <a:pos x="T14" y="T15"/>
                          </a:cxn>
                          <a:cxn ang="T96">
                            <a:pos x="T16" y="T17"/>
                          </a:cxn>
                          <a:cxn ang="T97">
                            <a:pos x="T18" y="T19"/>
                          </a:cxn>
                          <a:cxn ang="T98">
                            <a:pos x="T20" y="T21"/>
                          </a:cxn>
                          <a:cxn ang="T99">
                            <a:pos x="T22" y="T23"/>
                          </a:cxn>
                          <a:cxn ang="T100">
                            <a:pos x="T24" y="T25"/>
                          </a:cxn>
                          <a:cxn ang="T101">
                            <a:pos x="T26" y="T27"/>
                          </a:cxn>
                          <a:cxn ang="T102">
                            <a:pos x="T28" y="T29"/>
                          </a:cxn>
                          <a:cxn ang="T103">
                            <a:pos x="T30" y="T31"/>
                          </a:cxn>
                          <a:cxn ang="T104">
                            <a:pos x="T32" y="T33"/>
                          </a:cxn>
                          <a:cxn ang="T105">
                            <a:pos x="T34" y="T35"/>
                          </a:cxn>
                          <a:cxn ang="T106">
                            <a:pos x="T36" y="T37"/>
                          </a:cxn>
                          <a:cxn ang="T107">
                            <a:pos x="T38" y="T39"/>
                          </a:cxn>
                          <a:cxn ang="T108">
                            <a:pos x="T40" y="T41"/>
                          </a:cxn>
                          <a:cxn ang="T109">
                            <a:pos x="T42" y="T43"/>
                          </a:cxn>
                          <a:cxn ang="T110">
                            <a:pos x="T44" y="T45"/>
                          </a:cxn>
                          <a:cxn ang="T111">
                            <a:pos x="T46" y="T47"/>
                          </a:cxn>
                          <a:cxn ang="T112">
                            <a:pos x="T48" y="T49"/>
                          </a:cxn>
                          <a:cxn ang="T113">
                            <a:pos x="T50" y="T51"/>
                          </a:cxn>
                          <a:cxn ang="T114">
                            <a:pos x="T52" y="T53"/>
                          </a:cxn>
                          <a:cxn ang="T115">
                            <a:pos x="T54" y="T55"/>
                          </a:cxn>
                          <a:cxn ang="T116">
                            <a:pos x="T56" y="T57"/>
                          </a:cxn>
                          <a:cxn ang="T117">
                            <a:pos x="T58" y="T59"/>
                          </a:cxn>
                          <a:cxn ang="T118">
                            <a:pos x="T60" y="T61"/>
                          </a:cxn>
                          <a:cxn ang="T119">
                            <a:pos x="T62" y="T63"/>
                          </a:cxn>
                          <a:cxn ang="T120">
                            <a:pos x="T64" y="T65"/>
                          </a:cxn>
                          <a:cxn ang="T121">
                            <a:pos x="T66" y="T67"/>
                          </a:cxn>
                          <a:cxn ang="T122">
                            <a:pos x="T68" y="T69"/>
                          </a:cxn>
                          <a:cxn ang="T123">
                            <a:pos x="T70" y="T71"/>
                          </a:cxn>
                          <a:cxn ang="T124">
                            <a:pos x="T72" y="T73"/>
                          </a:cxn>
                          <a:cxn ang="T125">
                            <a:pos x="T74" y="T75"/>
                          </a:cxn>
                          <a:cxn ang="T126">
                            <a:pos x="T76" y="T77"/>
                          </a:cxn>
                          <a:cxn ang="T127">
                            <a:pos x="T78" y="T79"/>
                          </a:cxn>
                          <a:cxn ang="T128">
                            <a:pos x="T80" y="T81"/>
                          </a:cxn>
                          <a:cxn ang="T129">
                            <a:pos x="T82" y="T83"/>
                          </a:cxn>
                          <a:cxn ang="T130">
                            <a:pos x="T84" y="T85"/>
                          </a:cxn>
                          <a:cxn ang="T131">
                            <a:pos x="T86" y="T87"/>
                          </a:cxn>
                        </a:cxnLst>
                        <a:rect l="T132" t="T133" r="T134" b="T135"/>
                        <a:pathLst>
                          <a:path w="4175" h="5187">
                            <a:moveTo>
                              <a:pt x="0" y="5187"/>
                            </a:moveTo>
                            <a:lnTo>
                              <a:pt x="31" y="5183"/>
                            </a:lnTo>
                            <a:lnTo>
                              <a:pt x="64" y="5180"/>
                            </a:lnTo>
                            <a:lnTo>
                              <a:pt x="128" y="5173"/>
                            </a:lnTo>
                            <a:lnTo>
                              <a:pt x="257" y="5156"/>
                            </a:lnTo>
                            <a:lnTo>
                              <a:pt x="384" y="5137"/>
                            </a:lnTo>
                            <a:lnTo>
                              <a:pt x="448" y="5126"/>
                            </a:lnTo>
                            <a:lnTo>
                              <a:pt x="512" y="5116"/>
                            </a:lnTo>
                            <a:lnTo>
                              <a:pt x="575" y="5103"/>
                            </a:lnTo>
                            <a:lnTo>
                              <a:pt x="638" y="5091"/>
                            </a:lnTo>
                            <a:lnTo>
                              <a:pt x="766" y="5064"/>
                            </a:lnTo>
                            <a:lnTo>
                              <a:pt x="828" y="5048"/>
                            </a:lnTo>
                            <a:lnTo>
                              <a:pt x="892" y="5034"/>
                            </a:lnTo>
                            <a:lnTo>
                              <a:pt x="1019" y="5002"/>
                            </a:lnTo>
                            <a:lnTo>
                              <a:pt x="1080" y="4983"/>
                            </a:lnTo>
                            <a:lnTo>
                              <a:pt x="1143" y="4965"/>
                            </a:lnTo>
                            <a:lnTo>
                              <a:pt x="1268" y="4927"/>
                            </a:lnTo>
                            <a:lnTo>
                              <a:pt x="1391" y="4886"/>
                            </a:lnTo>
                            <a:lnTo>
                              <a:pt x="1516" y="4843"/>
                            </a:lnTo>
                            <a:lnTo>
                              <a:pt x="1576" y="4819"/>
                            </a:lnTo>
                            <a:lnTo>
                              <a:pt x="1638" y="4796"/>
                            </a:lnTo>
                            <a:lnTo>
                              <a:pt x="1761" y="4747"/>
                            </a:lnTo>
                            <a:lnTo>
                              <a:pt x="1821" y="4722"/>
                            </a:lnTo>
                            <a:lnTo>
                              <a:pt x="1852" y="4708"/>
                            </a:lnTo>
                            <a:lnTo>
                              <a:pt x="1883" y="4696"/>
                            </a:lnTo>
                            <a:lnTo>
                              <a:pt x="2006" y="4642"/>
                            </a:lnTo>
                            <a:lnTo>
                              <a:pt x="2100" y="4596"/>
                            </a:lnTo>
                            <a:lnTo>
                              <a:pt x="2191" y="4550"/>
                            </a:lnTo>
                            <a:lnTo>
                              <a:pt x="2236" y="4526"/>
                            </a:lnTo>
                            <a:lnTo>
                              <a:pt x="2281" y="4504"/>
                            </a:lnTo>
                            <a:lnTo>
                              <a:pt x="2302" y="4491"/>
                            </a:lnTo>
                            <a:lnTo>
                              <a:pt x="2325" y="4480"/>
                            </a:lnTo>
                            <a:lnTo>
                              <a:pt x="2369" y="4457"/>
                            </a:lnTo>
                            <a:lnTo>
                              <a:pt x="2411" y="4432"/>
                            </a:lnTo>
                            <a:lnTo>
                              <a:pt x="2432" y="4420"/>
                            </a:lnTo>
                            <a:lnTo>
                              <a:pt x="2455" y="4408"/>
                            </a:lnTo>
                            <a:lnTo>
                              <a:pt x="2496" y="4383"/>
                            </a:lnTo>
                            <a:lnTo>
                              <a:pt x="2538" y="4359"/>
                            </a:lnTo>
                            <a:lnTo>
                              <a:pt x="2579" y="4333"/>
                            </a:lnTo>
                            <a:lnTo>
                              <a:pt x="2620" y="4309"/>
                            </a:lnTo>
                            <a:lnTo>
                              <a:pt x="2701" y="4259"/>
                            </a:lnTo>
                            <a:lnTo>
                              <a:pt x="2739" y="4232"/>
                            </a:lnTo>
                            <a:lnTo>
                              <a:pt x="2758" y="4218"/>
                            </a:lnTo>
                            <a:lnTo>
                              <a:pt x="2778" y="4206"/>
                            </a:lnTo>
                            <a:lnTo>
                              <a:pt x="2854" y="4154"/>
                            </a:lnTo>
                            <a:lnTo>
                              <a:pt x="2928" y="4100"/>
                            </a:lnTo>
                            <a:lnTo>
                              <a:pt x="2999" y="4046"/>
                            </a:lnTo>
                            <a:lnTo>
                              <a:pt x="3069" y="3990"/>
                            </a:lnTo>
                            <a:lnTo>
                              <a:pt x="3085" y="3975"/>
                            </a:lnTo>
                            <a:lnTo>
                              <a:pt x="3102" y="3962"/>
                            </a:lnTo>
                            <a:lnTo>
                              <a:pt x="3136" y="3935"/>
                            </a:lnTo>
                            <a:lnTo>
                              <a:pt x="3169" y="3906"/>
                            </a:lnTo>
                            <a:lnTo>
                              <a:pt x="3185" y="3891"/>
                            </a:lnTo>
                            <a:lnTo>
                              <a:pt x="3202" y="3878"/>
                            </a:lnTo>
                            <a:lnTo>
                              <a:pt x="3234" y="3849"/>
                            </a:lnTo>
                            <a:lnTo>
                              <a:pt x="3266" y="3821"/>
                            </a:lnTo>
                            <a:lnTo>
                              <a:pt x="3327" y="3761"/>
                            </a:lnTo>
                            <a:lnTo>
                              <a:pt x="3341" y="3745"/>
                            </a:lnTo>
                            <a:lnTo>
                              <a:pt x="3356" y="3731"/>
                            </a:lnTo>
                            <a:lnTo>
                              <a:pt x="3386" y="3701"/>
                            </a:lnTo>
                            <a:lnTo>
                              <a:pt x="3415" y="3670"/>
                            </a:lnTo>
                            <a:lnTo>
                              <a:pt x="3429" y="3655"/>
                            </a:lnTo>
                            <a:lnTo>
                              <a:pt x="3444" y="3640"/>
                            </a:lnTo>
                            <a:lnTo>
                              <a:pt x="3471" y="3609"/>
                            </a:lnTo>
                            <a:lnTo>
                              <a:pt x="3499" y="3579"/>
                            </a:lnTo>
                            <a:lnTo>
                              <a:pt x="3526" y="3547"/>
                            </a:lnTo>
                            <a:lnTo>
                              <a:pt x="3553" y="3516"/>
                            </a:lnTo>
                            <a:lnTo>
                              <a:pt x="3604" y="3453"/>
                            </a:lnTo>
                            <a:lnTo>
                              <a:pt x="3654" y="3389"/>
                            </a:lnTo>
                            <a:lnTo>
                              <a:pt x="3701" y="3325"/>
                            </a:lnTo>
                            <a:lnTo>
                              <a:pt x="3744" y="3258"/>
                            </a:lnTo>
                            <a:lnTo>
                              <a:pt x="3788" y="3192"/>
                            </a:lnTo>
                            <a:lnTo>
                              <a:pt x="3829" y="3123"/>
                            </a:lnTo>
                            <a:lnTo>
                              <a:pt x="3838" y="3106"/>
                            </a:lnTo>
                            <a:lnTo>
                              <a:pt x="3848" y="3089"/>
                            </a:lnTo>
                            <a:lnTo>
                              <a:pt x="3869" y="3056"/>
                            </a:lnTo>
                            <a:lnTo>
                              <a:pt x="3906" y="2985"/>
                            </a:lnTo>
                            <a:lnTo>
                              <a:pt x="3923" y="2950"/>
                            </a:lnTo>
                            <a:lnTo>
                              <a:pt x="3941" y="2916"/>
                            </a:lnTo>
                            <a:lnTo>
                              <a:pt x="3957" y="2880"/>
                            </a:lnTo>
                            <a:lnTo>
                              <a:pt x="3974" y="2844"/>
                            </a:lnTo>
                            <a:lnTo>
                              <a:pt x="3981" y="2826"/>
                            </a:lnTo>
                            <a:lnTo>
                              <a:pt x="3990" y="2808"/>
                            </a:lnTo>
                            <a:lnTo>
                              <a:pt x="4006" y="2773"/>
                            </a:lnTo>
                            <a:lnTo>
                              <a:pt x="4033" y="2699"/>
                            </a:lnTo>
                            <a:lnTo>
                              <a:pt x="4059" y="2626"/>
                            </a:lnTo>
                            <a:lnTo>
                              <a:pt x="4082" y="2555"/>
                            </a:lnTo>
                            <a:lnTo>
                              <a:pt x="4103" y="2484"/>
                            </a:lnTo>
                            <a:lnTo>
                              <a:pt x="4121" y="2413"/>
                            </a:lnTo>
                            <a:lnTo>
                              <a:pt x="4137" y="2342"/>
                            </a:lnTo>
                            <a:lnTo>
                              <a:pt x="4149" y="2273"/>
                            </a:lnTo>
                            <a:lnTo>
                              <a:pt x="4160" y="2204"/>
                            </a:lnTo>
                            <a:lnTo>
                              <a:pt x="4167" y="2135"/>
                            </a:lnTo>
                            <a:lnTo>
                              <a:pt x="4172" y="2066"/>
                            </a:lnTo>
                            <a:lnTo>
                              <a:pt x="4174" y="1998"/>
                            </a:lnTo>
                            <a:lnTo>
                              <a:pt x="4175" y="1930"/>
                            </a:lnTo>
                            <a:lnTo>
                              <a:pt x="4172" y="1863"/>
                            </a:lnTo>
                            <a:lnTo>
                              <a:pt x="4167" y="1796"/>
                            </a:lnTo>
                            <a:lnTo>
                              <a:pt x="4159" y="1730"/>
                            </a:lnTo>
                            <a:lnTo>
                              <a:pt x="4150" y="1664"/>
                            </a:lnTo>
                            <a:lnTo>
                              <a:pt x="4136" y="1598"/>
                            </a:lnTo>
                            <a:lnTo>
                              <a:pt x="4121" y="1533"/>
                            </a:lnTo>
                            <a:lnTo>
                              <a:pt x="4102" y="1468"/>
                            </a:lnTo>
                            <a:lnTo>
                              <a:pt x="4082" y="1405"/>
                            </a:lnTo>
                            <a:lnTo>
                              <a:pt x="4058" y="1341"/>
                            </a:lnTo>
                            <a:lnTo>
                              <a:pt x="4033" y="1277"/>
                            </a:lnTo>
                            <a:lnTo>
                              <a:pt x="4005" y="1215"/>
                            </a:lnTo>
                            <a:lnTo>
                              <a:pt x="3974" y="1153"/>
                            </a:lnTo>
                            <a:lnTo>
                              <a:pt x="3940" y="1091"/>
                            </a:lnTo>
                            <a:lnTo>
                              <a:pt x="3904" y="1029"/>
                            </a:lnTo>
                            <a:lnTo>
                              <a:pt x="3864" y="968"/>
                            </a:lnTo>
                            <a:lnTo>
                              <a:pt x="3824" y="908"/>
                            </a:lnTo>
                            <a:lnTo>
                              <a:pt x="3780" y="848"/>
                            </a:lnTo>
                            <a:lnTo>
                              <a:pt x="3733" y="789"/>
                            </a:lnTo>
                            <a:lnTo>
                              <a:pt x="3684" y="730"/>
                            </a:lnTo>
                            <a:lnTo>
                              <a:pt x="3634" y="671"/>
                            </a:lnTo>
                            <a:lnTo>
                              <a:pt x="3585" y="620"/>
                            </a:lnTo>
                            <a:lnTo>
                              <a:pt x="3537" y="570"/>
                            </a:lnTo>
                            <a:lnTo>
                              <a:pt x="3486" y="521"/>
                            </a:lnTo>
                            <a:lnTo>
                              <a:pt x="3436" y="474"/>
                            </a:lnTo>
                            <a:lnTo>
                              <a:pt x="3382" y="428"/>
                            </a:lnTo>
                            <a:lnTo>
                              <a:pt x="3329" y="383"/>
                            </a:lnTo>
                            <a:lnTo>
                              <a:pt x="3274" y="338"/>
                            </a:lnTo>
                            <a:lnTo>
                              <a:pt x="3218" y="297"/>
                            </a:lnTo>
                            <a:lnTo>
                              <a:pt x="3160" y="254"/>
                            </a:lnTo>
                            <a:lnTo>
                              <a:pt x="3101" y="215"/>
                            </a:lnTo>
                            <a:lnTo>
                              <a:pt x="3041" y="175"/>
                            </a:lnTo>
                            <a:lnTo>
                              <a:pt x="2980" y="138"/>
                            </a:lnTo>
                            <a:lnTo>
                              <a:pt x="2917" y="101"/>
                            </a:lnTo>
                            <a:lnTo>
                              <a:pt x="2853" y="66"/>
                            </a:lnTo>
                            <a:lnTo>
                              <a:pt x="2788" y="32"/>
                            </a:lnTo>
                            <a:lnTo>
                              <a:pt x="2723" y="0"/>
                            </a:lnTo>
                          </a:path>
                        </a:pathLst>
                      </a:custGeom>
                      <a:noFill/>
                      <a:ln w="9525">
                        <a:solidFill>
                          <a:srgbClr val="FF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19575" name="Freeform 8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319" y="742"/>
                        <a:ext cx="177" cy="241"/>
                      </a:xfrm>
                      <a:custGeom>
                        <a:avLst/>
                        <a:gdLst>
                          <a:gd name="T0" fmla="*/ 0 w 2134"/>
                          <a:gd name="T1" fmla="*/ 0 h 2651"/>
                          <a:gd name="T2" fmla="*/ 0 w 2134"/>
                          <a:gd name="T3" fmla="*/ 0 h 2651"/>
                          <a:gd name="T4" fmla="*/ 0 w 2134"/>
                          <a:gd name="T5" fmla="*/ 0 h 2651"/>
                          <a:gd name="T6" fmla="*/ 0 w 2134"/>
                          <a:gd name="T7" fmla="*/ 0 h 2651"/>
                          <a:gd name="T8" fmla="*/ 0 w 2134"/>
                          <a:gd name="T9" fmla="*/ 0 h 2651"/>
                          <a:gd name="T10" fmla="*/ 0 w 2134"/>
                          <a:gd name="T11" fmla="*/ 0 h 2651"/>
                          <a:gd name="T12" fmla="*/ 0 w 2134"/>
                          <a:gd name="T13" fmla="*/ 0 h 2651"/>
                          <a:gd name="T14" fmla="*/ 0 w 2134"/>
                          <a:gd name="T15" fmla="*/ 0 h 2651"/>
                          <a:gd name="T16" fmla="*/ 0 w 2134"/>
                          <a:gd name="T17" fmla="*/ 0 h 2651"/>
                          <a:gd name="T18" fmla="*/ 0 w 2134"/>
                          <a:gd name="T19" fmla="*/ 0 h 2651"/>
                          <a:gd name="T20" fmla="*/ 0 w 2134"/>
                          <a:gd name="T21" fmla="*/ 0 h 2651"/>
                          <a:gd name="T22" fmla="*/ 0 w 2134"/>
                          <a:gd name="T23" fmla="*/ 0 h 2651"/>
                          <a:gd name="T24" fmla="*/ 0 w 2134"/>
                          <a:gd name="T25" fmla="*/ 0 h 2651"/>
                          <a:gd name="T26" fmla="*/ 0 w 2134"/>
                          <a:gd name="T27" fmla="*/ 0 h 2651"/>
                          <a:gd name="T28" fmla="*/ 0 w 2134"/>
                          <a:gd name="T29" fmla="*/ 0 h 2651"/>
                          <a:gd name="T30" fmla="*/ 0 w 2134"/>
                          <a:gd name="T31" fmla="*/ 0 h 2651"/>
                          <a:gd name="T32" fmla="*/ 0 w 2134"/>
                          <a:gd name="T33" fmla="*/ 0 h 2651"/>
                          <a:gd name="T34" fmla="*/ 0 w 2134"/>
                          <a:gd name="T35" fmla="*/ 0 h 2651"/>
                          <a:gd name="T36" fmla="*/ 0 w 2134"/>
                          <a:gd name="T37" fmla="*/ 0 h 2651"/>
                          <a:gd name="T38" fmla="*/ 0 w 2134"/>
                          <a:gd name="T39" fmla="*/ 0 h 2651"/>
                          <a:gd name="T40" fmla="*/ 0 w 2134"/>
                          <a:gd name="T41" fmla="*/ 0 h 2651"/>
                          <a:gd name="T42" fmla="*/ 0 w 2134"/>
                          <a:gd name="T43" fmla="*/ 0 h 2651"/>
                          <a:gd name="T44" fmla="*/ 0 w 2134"/>
                          <a:gd name="T45" fmla="*/ 0 h 2651"/>
                          <a:gd name="T46" fmla="*/ 0 w 2134"/>
                          <a:gd name="T47" fmla="*/ 0 h 2651"/>
                          <a:gd name="T48" fmla="*/ 0 w 2134"/>
                          <a:gd name="T49" fmla="*/ 0 h 2651"/>
                          <a:gd name="T50" fmla="*/ 0 w 2134"/>
                          <a:gd name="T51" fmla="*/ 0 h 2651"/>
                          <a:gd name="T52" fmla="*/ 0 w 2134"/>
                          <a:gd name="T53" fmla="*/ 0 h 2651"/>
                          <a:gd name="T54" fmla="*/ 0 w 2134"/>
                          <a:gd name="T55" fmla="*/ 0 h 2651"/>
                          <a:gd name="T56" fmla="*/ 0 w 2134"/>
                          <a:gd name="T57" fmla="*/ 0 h 2651"/>
                          <a:gd name="T58" fmla="*/ 0 w 2134"/>
                          <a:gd name="T59" fmla="*/ 0 h 2651"/>
                          <a:gd name="T60" fmla="*/ 0 w 2134"/>
                          <a:gd name="T61" fmla="*/ 0 h 2651"/>
                          <a:gd name="T62" fmla="*/ 0 w 2134"/>
                          <a:gd name="T63" fmla="*/ 0 h 2651"/>
                          <a:gd name="T64" fmla="*/ 0 w 2134"/>
                          <a:gd name="T65" fmla="*/ 0 h 2651"/>
                          <a:gd name="T66" fmla="*/ 0 w 2134"/>
                          <a:gd name="T67" fmla="*/ 0 h 2651"/>
                          <a:gd name="T68" fmla="*/ 0 w 2134"/>
                          <a:gd name="T69" fmla="*/ 0 h 2651"/>
                          <a:gd name="T70" fmla="*/ 0 w 2134"/>
                          <a:gd name="T71" fmla="*/ 0 h 2651"/>
                          <a:gd name="T72" fmla="*/ 0 w 2134"/>
                          <a:gd name="T73" fmla="*/ 0 h 2651"/>
                          <a:gd name="T74" fmla="*/ 0 w 2134"/>
                          <a:gd name="T75" fmla="*/ 0 h 2651"/>
                          <a:gd name="T76" fmla="*/ 0 w 2134"/>
                          <a:gd name="T77" fmla="*/ 0 h 2651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w 2134"/>
                          <a:gd name="T118" fmla="*/ 0 h 2651"/>
                          <a:gd name="T119" fmla="*/ 2134 w 2134"/>
                          <a:gd name="T120" fmla="*/ 2651 h 2651"/>
                        </a:gdLst>
                        <a:ahLst/>
                        <a:cxnLst>
                          <a:cxn ang="T78">
                            <a:pos x="T0" y="T1"/>
                          </a:cxn>
                          <a:cxn ang="T79">
                            <a:pos x="T2" y="T3"/>
                          </a:cxn>
                          <a:cxn ang="T80">
                            <a:pos x="T4" y="T5"/>
                          </a:cxn>
                          <a:cxn ang="T81">
                            <a:pos x="T6" y="T7"/>
                          </a:cxn>
                          <a:cxn ang="T82">
                            <a:pos x="T8" y="T9"/>
                          </a:cxn>
                          <a:cxn ang="T83">
                            <a:pos x="T10" y="T11"/>
                          </a:cxn>
                          <a:cxn ang="T84">
                            <a:pos x="T12" y="T13"/>
                          </a:cxn>
                          <a:cxn ang="T85">
                            <a:pos x="T14" y="T15"/>
                          </a:cxn>
                          <a:cxn ang="T86">
                            <a:pos x="T16" y="T17"/>
                          </a:cxn>
                          <a:cxn ang="T87">
                            <a:pos x="T18" y="T19"/>
                          </a:cxn>
                          <a:cxn ang="T88">
                            <a:pos x="T20" y="T21"/>
                          </a:cxn>
                          <a:cxn ang="T89">
                            <a:pos x="T22" y="T23"/>
                          </a:cxn>
                          <a:cxn ang="T90">
                            <a:pos x="T24" y="T25"/>
                          </a:cxn>
                          <a:cxn ang="T91">
                            <a:pos x="T26" y="T27"/>
                          </a:cxn>
                          <a:cxn ang="T92">
                            <a:pos x="T28" y="T29"/>
                          </a:cxn>
                          <a:cxn ang="T93">
                            <a:pos x="T30" y="T31"/>
                          </a:cxn>
                          <a:cxn ang="T94">
                            <a:pos x="T32" y="T33"/>
                          </a:cxn>
                          <a:cxn ang="T95">
                            <a:pos x="T34" y="T35"/>
                          </a:cxn>
                          <a:cxn ang="T96">
                            <a:pos x="T36" y="T37"/>
                          </a:cxn>
                          <a:cxn ang="T97">
                            <a:pos x="T38" y="T39"/>
                          </a:cxn>
                          <a:cxn ang="T98">
                            <a:pos x="T40" y="T41"/>
                          </a:cxn>
                          <a:cxn ang="T99">
                            <a:pos x="T42" y="T43"/>
                          </a:cxn>
                          <a:cxn ang="T100">
                            <a:pos x="T44" y="T45"/>
                          </a:cxn>
                          <a:cxn ang="T101">
                            <a:pos x="T46" y="T47"/>
                          </a:cxn>
                          <a:cxn ang="T102">
                            <a:pos x="T48" y="T49"/>
                          </a:cxn>
                          <a:cxn ang="T103">
                            <a:pos x="T50" y="T51"/>
                          </a:cxn>
                          <a:cxn ang="T104">
                            <a:pos x="T52" y="T53"/>
                          </a:cxn>
                          <a:cxn ang="T105">
                            <a:pos x="T54" y="T55"/>
                          </a:cxn>
                          <a:cxn ang="T106">
                            <a:pos x="T56" y="T57"/>
                          </a:cxn>
                          <a:cxn ang="T107">
                            <a:pos x="T58" y="T59"/>
                          </a:cxn>
                          <a:cxn ang="T108">
                            <a:pos x="T60" y="T61"/>
                          </a:cxn>
                          <a:cxn ang="T109">
                            <a:pos x="T62" y="T63"/>
                          </a:cxn>
                          <a:cxn ang="T110">
                            <a:pos x="T64" y="T65"/>
                          </a:cxn>
                          <a:cxn ang="T111">
                            <a:pos x="T66" y="T67"/>
                          </a:cxn>
                          <a:cxn ang="T112">
                            <a:pos x="T68" y="T69"/>
                          </a:cxn>
                          <a:cxn ang="T113">
                            <a:pos x="T70" y="T71"/>
                          </a:cxn>
                          <a:cxn ang="T114">
                            <a:pos x="T72" y="T73"/>
                          </a:cxn>
                          <a:cxn ang="T115">
                            <a:pos x="T74" y="T75"/>
                          </a:cxn>
                          <a:cxn ang="T116">
                            <a:pos x="T76" y="T77"/>
                          </a:cxn>
                        </a:cxnLst>
                        <a:rect l="T117" t="T118" r="T119" b="T120"/>
                        <a:pathLst>
                          <a:path w="2134" h="2651">
                            <a:moveTo>
                              <a:pt x="0" y="2651"/>
                            </a:moveTo>
                            <a:lnTo>
                              <a:pt x="64" y="2644"/>
                            </a:lnTo>
                            <a:lnTo>
                              <a:pt x="131" y="2636"/>
                            </a:lnTo>
                            <a:lnTo>
                              <a:pt x="262" y="2615"/>
                            </a:lnTo>
                            <a:lnTo>
                              <a:pt x="391" y="2588"/>
                            </a:lnTo>
                            <a:lnTo>
                              <a:pt x="456" y="2573"/>
                            </a:lnTo>
                            <a:lnTo>
                              <a:pt x="520" y="2556"/>
                            </a:lnTo>
                            <a:lnTo>
                              <a:pt x="583" y="2537"/>
                            </a:lnTo>
                            <a:lnTo>
                              <a:pt x="647" y="2518"/>
                            </a:lnTo>
                            <a:lnTo>
                              <a:pt x="774" y="2474"/>
                            </a:lnTo>
                            <a:lnTo>
                              <a:pt x="837" y="2450"/>
                            </a:lnTo>
                            <a:lnTo>
                              <a:pt x="899" y="2425"/>
                            </a:lnTo>
                            <a:lnTo>
                              <a:pt x="1024" y="2371"/>
                            </a:lnTo>
                            <a:lnTo>
                              <a:pt x="1048" y="2359"/>
                            </a:lnTo>
                            <a:lnTo>
                              <a:pt x="1072" y="2347"/>
                            </a:lnTo>
                            <a:lnTo>
                              <a:pt x="1119" y="2325"/>
                            </a:lnTo>
                            <a:lnTo>
                              <a:pt x="1210" y="2277"/>
                            </a:lnTo>
                            <a:lnTo>
                              <a:pt x="1220" y="2270"/>
                            </a:lnTo>
                            <a:lnTo>
                              <a:pt x="1231" y="2263"/>
                            </a:lnTo>
                            <a:lnTo>
                              <a:pt x="1253" y="2251"/>
                            </a:lnTo>
                            <a:lnTo>
                              <a:pt x="1297" y="2226"/>
                            </a:lnTo>
                            <a:lnTo>
                              <a:pt x="1317" y="2213"/>
                            </a:lnTo>
                            <a:lnTo>
                              <a:pt x="1338" y="2200"/>
                            </a:lnTo>
                            <a:lnTo>
                              <a:pt x="1379" y="2175"/>
                            </a:lnTo>
                            <a:lnTo>
                              <a:pt x="1419" y="2148"/>
                            </a:lnTo>
                            <a:lnTo>
                              <a:pt x="1457" y="2121"/>
                            </a:lnTo>
                            <a:lnTo>
                              <a:pt x="1475" y="2107"/>
                            </a:lnTo>
                            <a:lnTo>
                              <a:pt x="1484" y="2099"/>
                            </a:lnTo>
                            <a:lnTo>
                              <a:pt x="1494" y="2093"/>
                            </a:lnTo>
                            <a:lnTo>
                              <a:pt x="1532" y="2066"/>
                            </a:lnTo>
                            <a:lnTo>
                              <a:pt x="1567" y="2037"/>
                            </a:lnTo>
                            <a:lnTo>
                              <a:pt x="1584" y="2023"/>
                            </a:lnTo>
                            <a:lnTo>
                              <a:pt x="1602" y="2009"/>
                            </a:lnTo>
                            <a:lnTo>
                              <a:pt x="1669" y="1951"/>
                            </a:lnTo>
                            <a:lnTo>
                              <a:pt x="1699" y="1920"/>
                            </a:lnTo>
                            <a:lnTo>
                              <a:pt x="1729" y="1890"/>
                            </a:lnTo>
                            <a:lnTo>
                              <a:pt x="1788" y="1828"/>
                            </a:lnTo>
                            <a:lnTo>
                              <a:pt x="1840" y="1763"/>
                            </a:lnTo>
                            <a:lnTo>
                              <a:pt x="1865" y="1730"/>
                            </a:lnTo>
                            <a:lnTo>
                              <a:pt x="1878" y="1713"/>
                            </a:lnTo>
                            <a:lnTo>
                              <a:pt x="1884" y="1705"/>
                            </a:lnTo>
                            <a:lnTo>
                              <a:pt x="1891" y="1698"/>
                            </a:lnTo>
                            <a:lnTo>
                              <a:pt x="1935" y="1629"/>
                            </a:lnTo>
                            <a:lnTo>
                              <a:pt x="1956" y="1594"/>
                            </a:lnTo>
                            <a:lnTo>
                              <a:pt x="1976" y="1560"/>
                            </a:lnTo>
                            <a:lnTo>
                              <a:pt x="1995" y="1523"/>
                            </a:lnTo>
                            <a:lnTo>
                              <a:pt x="2013" y="1488"/>
                            </a:lnTo>
                            <a:lnTo>
                              <a:pt x="2047" y="1416"/>
                            </a:lnTo>
                            <a:lnTo>
                              <a:pt x="2061" y="1378"/>
                            </a:lnTo>
                            <a:lnTo>
                              <a:pt x="2074" y="1341"/>
                            </a:lnTo>
                            <a:lnTo>
                              <a:pt x="2096" y="1268"/>
                            </a:lnTo>
                            <a:lnTo>
                              <a:pt x="2105" y="1232"/>
                            </a:lnTo>
                            <a:lnTo>
                              <a:pt x="2114" y="1197"/>
                            </a:lnTo>
                            <a:lnTo>
                              <a:pt x="2126" y="1126"/>
                            </a:lnTo>
                            <a:lnTo>
                              <a:pt x="2132" y="1055"/>
                            </a:lnTo>
                            <a:lnTo>
                              <a:pt x="2134" y="986"/>
                            </a:lnTo>
                            <a:lnTo>
                              <a:pt x="2130" y="917"/>
                            </a:lnTo>
                            <a:lnTo>
                              <a:pt x="2126" y="884"/>
                            </a:lnTo>
                            <a:lnTo>
                              <a:pt x="2121" y="851"/>
                            </a:lnTo>
                            <a:lnTo>
                              <a:pt x="2114" y="817"/>
                            </a:lnTo>
                            <a:lnTo>
                              <a:pt x="2105" y="784"/>
                            </a:lnTo>
                            <a:lnTo>
                              <a:pt x="2085" y="718"/>
                            </a:lnTo>
                            <a:lnTo>
                              <a:pt x="2073" y="685"/>
                            </a:lnTo>
                            <a:lnTo>
                              <a:pt x="2060" y="654"/>
                            </a:lnTo>
                            <a:lnTo>
                              <a:pt x="2030" y="591"/>
                            </a:lnTo>
                            <a:lnTo>
                              <a:pt x="1994" y="527"/>
                            </a:lnTo>
                            <a:lnTo>
                              <a:pt x="1953" y="465"/>
                            </a:lnTo>
                            <a:lnTo>
                              <a:pt x="1907" y="404"/>
                            </a:lnTo>
                            <a:lnTo>
                              <a:pt x="1856" y="345"/>
                            </a:lnTo>
                            <a:lnTo>
                              <a:pt x="1806" y="292"/>
                            </a:lnTo>
                            <a:lnTo>
                              <a:pt x="1755" y="243"/>
                            </a:lnTo>
                            <a:lnTo>
                              <a:pt x="1700" y="196"/>
                            </a:lnTo>
                            <a:lnTo>
                              <a:pt x="1672" y="173"/>
                            </a:lnTo>
                            <a:lnTo>
                              <a:pt x="1645" y="153"/>
                            </a:lnTo>
                            <a:lnTo>
                              <a:pt x="1584" y="110"/>
                            </a:lnTo>
                            <a:lnTo>
                              <a:pt x="1553" y="89"/>
                            </a:lnTo>
                            <a:lnTo>
                              <a:pt x="1523" y="71"/>
                            </a:lnTo>
                            <a:lnTo>
                              <a:pt x="1458" y="34"/>
                            </a:lnTo>
                            <a:lnTo>
                              <a:pt x="1392" y="0"/>
                            </a:lnTo>
                          </a:path>
                        </a:pathLst>
                      </a:custGeom>
                      <a:noFill/>
                      <a:ln w="9525">
                        <a:solidFill>
                          <a:srgbClr val="FF9999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19576" name="Freeform 8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262" y="801"/>
                        <a:ext cx="84" cy="114"/>
                      </a:xfrm>
                      <a:custGeom>
                        <a:avLst/>
                        <a:gdLst>
                          <a:gd name="T0" fmla="*/ 0 w 1006"/>
                          <a:gd name="T1" fmla="*/ 0 h 1250"/>
                          <a:gd name="T2" fmla="*/ 0 w 1006"/>
                          <a:gd name="T3" fmla="*/ 0 h 1250"/>
                          <a:gd name="T4" fmla="*/ 0 w 1006"/>
                          <a:gd name="T5" fmla="*/ 0 h 1250"/>
                          <a:gd name="T6" fmla="*/ 0 w 1006"/>
                          <a:gd name="T7" fmla="*/ 0 h 1250"/>
                          <a:gd name="T8" fmla="*/ 0 w 1006"/>
                          <a:gd name="T9" fmla="*/ 0 h 1250"/>
                          <a:gd name="T10" fmla="*/ 0 w 1006"/>
                          <a:gd name="T11" fmla="*/ 0 h 1250"/>
                          <a:gd name="T12" fmla="*/ 0 w 1006"/>
                          <a:gd name="T13" fmla="*/ 0 h 1250"/>
                          <a:gd name="T14" fmla="*/ 0 w 1006"/>
                          <a:gd name="T15" fmla="*/ 0 h 1250"/>
                          <a:gd name="T16" fmla="*/ 0 w 1006"/>
                          <a:gd name="T17" fmla="*/ 0 h 1250"/>
                          <a:gd name="T18" fmla="*/ 0 w 1006"/>
                          <a:gd name="T19" fmla="*/ 0 h 1250"/>
                          <a:gd name="T20" fmla="*/ 0 w 1006"/>
                          <a:gd name="T21" fmla="*/ 0 h 1250"/>
                          <a:gd name="T22" fmla="*/ 0 w 1006"/>
                          <a:gd name="T23" fmla="*/ 0 h 1250"/>
                          <a:gd name="T24" fmla="*/ 0 w 1006"/>
                          <a:gd name="T25" fmla="*/ 0 h 1250"/>
                          <a:gd name="T26" fmla="*/ 0 w 1006"/>
                          <a:gd name="T27" fmla="*/ 0 h 1250"/>
                          <a:gd name="T28" fmla="*/ 0 w 1006"/>
                          <a:gd name="T29" fmla="*/ 0 h 1250"/>
                          <a:gd name="T30" fmla="*/ 0 w 1006"/>
                          <a:gd name="T31" fmla="*/ 0 h 1250"/>
                          <a:gd name="T32" fmla="*/ 0 w 1006"/>
                          <a:gd name="T33" fmla="*/ 0 h 1250"/>
                          <a:gd name="T34" fmla="*/ 0 w 1006"/>
                          <a:gd name="T35" fmla="*/ 0 h 1250"/>
                          <a:gd name="T36" fmla="*/ 0 w 1006"/>
                          <a:gd name="T37" fmla="*/ 0 h 1250"/>
                          <a:gd name="T38" fmla="*/ 0 w 1006"/>
                          <a:gd name="T39" fmla="*/ 0 h 1250"/>
                          <a:gd name="T40" fmla="*/ 0 w 1006"/>
                          <a:gd name="T41" fmla="*/ 0 h 1250"/>
                          <a:gd name="T42" fmla="*/ 0 w 1006"/>
                          <a:gd name="T43" fmla="*/ 0 h 1250"/>
                          <a:gd name="T44" fmla="*/ 0 w 1006"/>
                          <a:gd name="T45" fmla="*/ 0 h 1250"/>
                          <a:gd name="T46" fmla="*/ 0 w 1006"/>
                          <a:gd name="T47" fmla="*/ 0 h 1250"/>
                          <a:gd name="T48" fmla="*/ 0 w 1006"/>
                          <a:gd name="T49" fmla="*/ 0 h 1250"/>
                          <a:gd name="T50" fmla="*/ 0 w 1006"/>
                          <a:gd name="T51" fmla="*/ 0 h 1250"/>
                          <a:gd name="T52" fmla="*/ 0 w 1006"/>
                          <a:gd name="T53" fmla="*/ 0 h 1250"/>
                          <a:gd name="T54" fmla="*/ 0 w 1006"/>
                          <a:gd name="T55" fmla="*/ 0 h 1250"/>
                          <a:gd name="T56" fmla="*/ 0 w 1006"/>
                          <a:gd name="T57" fmla="*/ 0 h 1250"/>
                          <a:gd name="T58" fmla="*/ 0 w 1006"/>
                          <a:gd name="T59" fmla="*/ 0 h 1250"/>
                          <a:gd name="T60" fmla="*/ 0 w 1006"/>
                          <a:gd name="T61" fmla="*/ 0 h 1250"/>
                          <a:gd name="T62" fmla="*/ 0 w 1006"/>
                          <a:gd name="T63" fmla="*/ 0 h 1250"/>
                          <a:gd name="T64" fmla="*/ 0 w 1006"/>
                          <a:gd name="T65" fmla="*/ 0 h 1250"/>
                          <a:gd name="T66" fmla="*/ 0 w 1006"/>
                          <a:gd name="T67" fmla="*/ 0 h 1250"/>
                          <a:gd name="T68" fmla="*/ 0 w 1006"/>
                          <a:gd name="T69" fmla="*/ 0 h 1250"/>
                          <a:gd name="T70" fmla="*/ 0 w 1006"/>
                          <a:gd name="T71" fmla="*/ 0 h 1250"/>
                          <a:gd name="T72" fmla="*/ 0 w 1006"/>
                          <a:gd name="T73" fmla="*/ 0 h 1250"/>
                          <a:gd name="T74" fmla="*/ 0 w 1006"/>
                          <a:gd name="T75" fmla="*/ 0 h 1250"/>
                          <a:gd name="T76" fmla="*/ 0 w 1006"/>
                          <a:gd name="T77" fmla="*/ 0 h 1250"/>
                          <a:gd name="T78" fmla="*/ 0 w 1006"/>
                          <a:gd name="T79" fmla="*/ 0 h 1250"/>
                          <a:gd name="T80" fmla="*/ 0 w 1006"/>
                          <a:gd name="T81" fmla="*/ 0 h 1250"/>
                          <a:gd name="T82" fmla="*/ 0 w 1006"/>
                          <a:gd name="T83" fmla="*/ 0 h 1250"/>
                          <a:gd name="T84" fmla="*/ 0 w 1006"/>
                          <a:gd name="T85" fmla="*/ 0 h 1250"/>
                          <a:gd name="T86" fmla="*/ 0 w 1006"/>
                          <a:gd name="T87" fmla="*/ 0 h 1250"/>
                          <a:gd name="T88" fmla="*/ 0 w 1006"/>
                          <a:gd name="T89" fmla="*/ 0 h 1250"/>
                          <a:gd name="T90" fmla="*/ 0 w 1006"/>
                          <a:gd name="T91" fmla="*/ 0 h 1250"/>
                          <a:gd name="T92" fmla="*/ 0 w 1006"/>
                          <a:gd name="T93" fmla="*/ 0 h 1250"/>
                          <a:gd name="T94" fmla="*/ 0 w 1006"/>
                          <a:gd name="T95" fmla="*/ 0 h 1250"/>
                          <a:gd name="T96" fmla="*/ 0 w 1006"/>
                          <a:gd name="T97" fmla="*/ 0 h 1250"/>
                          <a:gd name="T98" fmla="*/ 0 w 1006"/>
                          <a:gd name="T99" fmla="*/ 0 h 1250"/>
                          <a:gd name="T100" fmla="*/ 0 w 1006"/>
                          <a:gd name="T101" fmla="*/ 0 h 1250"/>
                          <a:gd name="T102" fmla="*/ 0 w 1006"/>
                          <a:gd name="T103" fmla="*/ 0 h 1250"/>
                          <a:gd name="T104" fmla="*/ 0 w 1006"/>
                          <a:gd name="T105" fmla="*/ 0 h 1250"/>
                          <a:gd name="T106" fmla="*/ 0 w 1006"/>
                          <a:gd name="T107" fmla="*/ 0 h 1250"/>
                          <a:gd name="T108" fmla="*/ 0 w 1006"/>
                          <a:gd name="T109" fmla="*/ 0 h 1250"/>
                          <a:gd name="T110" fmla="*/ 0 w 1006"/>
                          <a:gd name="T111" fmla="*/ 0 h 1250"/>
                          <a:gd name="T112" fmla="*/ 0 w 1006"/>
                          <a:gd name="T113" fmla="*/ 0 h 1250"/>
                          <a:gd name="T114" fmla="*/ 0 w 1006"/>
                          <a:gd name="T115" fmla="*/ 0 h 1250"/>
                          <a:gd name="T116" fmla="*/ 0 w 1006"/>
                          <a:gd name="T117" fmla="*/ 0 h 1250"/>
                          <a:gd name="T118" fmla="*/ 0 w 1006"/>
                          <a:gd name="T119" fmla="*/ 0 h 1250"/>
                          <a:gd name="T120" fmla="*/ 0 w 1006"/>
                          <a:gd name="T121" fmla="*/ 0 h 1250"/>
                          <a:gd name="T122" fmla="*/ 0 w 1006"/>
                          <a:gd name="T123" fmla="*/ 0 h 1250"/>
                          <a:gd name="T124" fmla="*/ 0 w 1006"/>
                          <a:gd name="T125" fmla="*/ 0 h 1250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  <a:gd name="T141" fmla="*/ 0 60000 65536"/>
                          <a:gd name="T142" fmla="*/ 0 60000 65536"/>
                          <a:gd name="T143" fmla="*/ 0 60000 65536"/>
                          <a:gd name="T144" fmla="*/ 0 60000 65536"/>
                          <a:gd name="T145" fmla="*/ 0 60000 65536"/>
                          <a:gd name="T146" fmla="*/ 0 60000 65536"/>
                          <a:gd name="T147" fmla="*/ 0 60000 65536"/>
                          <a:gd name="T148" fmla="*/ 0 60000 65536"/>
                          <a:gd name="T149" fmla="*/ 0 60000 65536"/>
                          <a:gd name="T150" fmla="*/ 0 60000 65536"/>
                          <a:gd name="T151" fmla="*/ 0 60000 65536"/>
                          <a:gd name="T152" fmla="*/ 0 60000 65536"/>
                          <a:gd name="T153" fmla="*/ 0 60000 65536"/>
                          <a:gd name="T154" fmla="*/ 0 60000 65536"/>
                          <a:gd name="T155" fmla="*/ 0 60000 65536"/>
                          <a:gd name="T156" fmla="*/ 0 60000 65536"/>
                          <a:gd name="T157" fmla="*/ 0 60000 65536"/>
                          <a:gd name="T158" fmla="*/ 0 60000 65536"/>
                          <a:gd name="T159" fmla="*/ 0 60000 65536"/>
                          <a:gd name="T160" fmla="*/ 0 60000 65536"/>
                          <a:gd name="T161" fmla="*/ 0 60000 65536"/>
                          <a:gd name="T162" fmla="*/ 0 60000 65536"/>
                          <a:gd name="T163" fmla="*/ 0 60000 65536"/>
                          <a:gd name="T164" fmla="*/ 0 60000 65536"/>
                          <a:gd name="T165" fmla="*/ 0 60000 65536"/>
                          <a:gd name="T166" fmla="*/ 0 60000 65536"/>
                          <a:gd name="T167" fmla="*/ 0 60000 65536"/>
                          <a:gd name="T168" fmla="*/ 0 60000 65536"/>
                          <a:gd name="T169" fmla="*/ 0 60000 65536"/>
                          <a:gd name="T170" fmla="*/ 0 60000 65536"/>
                          <a:gd name="T171" fmla="*/ 0 60000 65536"/>
                          <a:gd name="T172" fmla="*/ 0 60000 65536"/>
                          <a:gd name="T173" fmla="*/ 0 60000 65536"/>
                          <a:gd name="T174" fmla="*/ 0 60000 65536"/>
                          <a:gd name="T175" fmla="*/ 0 60000 65536"/>
                          <a:gd name="T176" fmla="*/ 0 60000 65536"/>
                          <a:gd name="T177" fmla="*/ 0 60000 65536"/>
                          <a:gd name="T178" fmla="*/ 0 60000 65536"/>
                          <a:gd name="T179" fmla="*/ 0 60000 65536"/>
                          <a:gd name="T180" fmla="*/ 0 60000 65536"/>
                          <a:gd name="T181" fmla="*/ 0 60000 65536"/>
                          <a:gd name="T182" fmla="*/ 0 60000 65536"/>
                          <a:gd name="T183" fmla="*/ 0 60000 65536"/>
                          <a:gd name="T184" fmla="*/ 0 60000 65536"/>
                          <a:gd name="T185" fmla="*/ 0 60000 65536"/>
                          <a:gd name="T186" fmla="*/ 0 60000 65536"/>
                          <a:gd name="T187" fmla="*/ 0 60000 65536"/>
                          <a:gd name="T188" fmla="*/ 0 60000 65536"/>
                          <a:gd name="T189" fmla="*/ 0 w 1006"/>
                          <a:gd name="T190" fmla="*/ 0 h 1250"/>
                          <a:gd name="T191" fmla="*/ 1006 w 1006"/>
                          <a:gd name="T192" fmla="*/ 1250 h 1250"/>
                        </a:gdLst>
                        <a:ahLst/>
                        <a:cxnLst>
                          <a:cxn ang="T126">
                            <a:pos x="T0" y="T1"/>
                          </a:cxn>
                          <a:cxn ang="T127">
                            <a:pos x="T2" y="T3"/>
                          </a:cxn>
                          <a:cxn ang="T128">
                            <a:pos x="T4" y="T5"/>
                          </a:cxn>
                          <a:cxn ang="T129">
                            <a:pos x="T6" y="T7"/>
                          </a:cxn>
                          <a:cxn ang="T130">
                            <a:pos x="T8" y="T9"/>
                          </a:cxn>
                          <a:cxn ang="T131">
                            <a:pos x="T10" y="T11"/>
                          </a:cxn>
                          <a:cxn ang="T132">
                            <a:pos x="T12" y="T13"/>
                          </a:cxn>
                          <a:cxn ang="T133">
                            <a:pos x="T14" y="T15"/>
                          </a:cxn>
                          <a:cxn ang="T134">
                            <a:pos x="T16" y="T17"/>
                          </a:cxn>
                          <a:cxn ang="T135">
                            <a:pos x="T18" y="T19"/>
                          </a:cxn>
                          <a:cxn ang="T136">
                            <a:pos x="T20" y="T21"/>
                          </a:cxn>
                          <a:cxn ang="T137">
                            <a:pos x="T22" y="T23"/>
                          </a:cxn>
                          <a:cxn ang="T138">
                            <a:pos x="T24" y="T25"/>
                          </a:cxn>
                          <a:cxn ang="T139">
                            <a:pos x="T26" y="T27"/>
                          </a:cxn>
                          <a:cxn ang="T140">
                            <a:pos x="T28" y="T29"/>
                          </a:cxn>
                          <a:cxn ang="T141">
                            <a:pos x="T30" y="T31"/>
                          </a:cxn>
                          <a:cxn ang="T142">
                            <a:pos x="T32" y="T33"/>
                          </a:cxn>
                          <a:cxn ang="T143">
                            <a:pos x="T34" y="T35"/>
                          </a:cxn>
                          <a:cxn ang="T144">
                            <a:pos x="T36" y="T37"/>
                          </a:cxn>
                          <a:cxn ang="T145">
                            <a:pos x="T38" y="T39"/>
                          </a:cxn>
                          <a:cxn ang="T146">
                            <a:pos x="T40" y="T41"/>
                          </a:cxn>
                          <a:cxn ang="T147">
                            <a:pos x="T42" y="T43"/>
                          </a:cxn>
                          <a:cxn ang="T148">
                            <a:pos x="T44" y="T45"/>
                          </a:cxn>
                          <a:cxn ang="T149">
                            <a:pos x="T46" y="T47"/>
                          </a:cxn>
                          <a:cxn ang="T150">
                            <a:pos x="T48" y="T49"/>
                          </a:cxn>
                          <a:cxn ang="T151">
                            <a:pos x="T50" y="T51"/>
                          </a:cxn>
                          <a:cxn ang="T152">
                            <a:pos x="T52" y="T53"/>
                          </a:cxn>
                          <a:cxn ang="T153">
                            <a:pos x="T54" y="T55"/>
                          </a:cxn>
                          <a:cxn ang="T154">
                            <a:pos x="T56" y="T57"/>
                          </a:cxn>
                          <a:cxn ang="T155">
                            <a:pos x="T58" y="T59"/>
                          </a:cxn>
                          <a:cxn ang="T156">
                            <a:pos x="T60" y="T61"/>
                          </a:cxn>
                          <a:cxn ang="T157">
                            <a:pos x="T62" y="T63"/>
                          </a:cxn>
                          <a:cxn ang="T158">
                            <a:pos x="T64" y="T65"/>
                          </a:cxn>
                          <a:cxn ang="T159">
                            <a:pos x="T66" y="T67"/>
                          </a:cxn>
                          <a:cxn ang="T160">
                            <a:pos x="T68" y="T69"/>
                          </a:cxn>
                          <a:cxn ang="T161">
                            <a:pos x="T70" y="T71"/>
                          </a:cxn>
                          <a:cxn ang="T162">
                            <a:pos x="T72" y="T73"/>
                          </a:cxn>
                          <a:cxn ang="T163">
                            <a:pos x="T74" y="T75"/>
                          </a:cxn>
                          <a:cxn ang="T164">
                            <a:pos x="T76" y="T77"/>
                          </a:cxn>
                          <a:cxn ang="T165">
                            <a:pos x="T78" y="T79"/>
                          </a:cxn>
                          <a:cxn ang="T166">
                            <a:pos x="T80" y="T81"/>
                          </a:cxn>
                          <a:cxn ang="T167">
                            <a:pos x="T82" y="T83"/>
                          </a:cxn>
                          <a:cxn ang="T168">
                            <a:pos x="T84" y="T85"/>
                          </a:cxn>
                          <a:cxn ang="T169">
                            <a:pos x="T86" y="T87"/>
                          </a:cxn>
                          <a:cxn ang="T170">
                            <a:pos x="T88" y="T89"/>
                          </a:cxn>
                          <a:cxn ang="T171">
                            <a:pos x="T90" y="T91"/>
                          </a:cxn>
                          <a:cxn ang="T172">
                            <a:pos x="T92" y="T93"/>
                          </a:cxn>
                          <a:cxn ang="T173">
                            <a:pos x="T94" y="T95"/>
                          </a:cxn>
                          <a:cxn ang="T174">
                            <a:pos x="T96" y="T97"/>
                          </a:cxn>
                          <a:cxn ang="T175">
                            <a:pos x="T98" y="T99"/>
                          </a:cxn>
                          <a:cxn ang="T176">
                            <a:pos x="T100" y="T101"/>
                          </a:cxn>
                          <a:cxn ang="T177">
                            <a:pos x="T102" y="T103"/>
                          </a:cxn>
                          <a:cxn ang="T178">
                            <a:pos x="T104" y="T105"/>
                          </a:cxn>
                          <a:cxn ang="T179">
                            <a:pos x="T106" y="T107"/>
                          </a:cxn>
                          <a:cxn ang="T180">
                            <a:pos x="T108" y="T109"/>
                          </a:cxn>
                          <a:cxn ang="T181">
                            <a:pos x="T110" y="T111"/>
                          </a:cxn>
                          <a:cxn ang="T182">
                            <a:pos x="T112" y="T113"/>
                          </a:cxn>
                          <a:cxn ang="T183">
                            <a:pos x="T114" y="T115"/>
                          </a:cxn>
                          <a:cxn ang="T184">
                            <a:pos x="T116" y="T117"/>
                          </a:cxn>
                          <a:cxn ang="T185">
                            <a:pos x="T118" y="T119"/>
                          </a:cxn>
                          <a:cxn ang="T186">
                            <a:pos x="T120" y="T121"/>
                          </a:cxn>
                          <a:cxn ang="T187">
                            <a:pos x="T122" y="T123"/>
                          </a:cxn>
                          <a:cxn ang="T188">
                            <a:pos x="T124" y="T125"/>
                          </a:cxn>
                        </a:cxnLst>
                        <a:rect l="T189" t="T190" r="T191" b="T192"/>
                        <a:pathLst>
                          <a:path w="1006" h="1250">
                            <a:moveTo>
                              <a:pt x="0" y="1250"/>
                            </a:moveTo>
                            <a:lnTo>
                              <a:pt x="61" y="1242"/>
                            </a:lnTo>
                            <a:lnTo>
                              <a:pt x="123" y="1233"/>
                            </a:lnTo>
                            <a:lnTo>
                              <a:pt x="184" y="1219"/>
                            </a:lnTo>
                            <a:lnTo>
                              <a:pt x="214" y="1212"/>
                            </a:lnTo>
                            <a:lnTo>
                              <a:pt x="229" y="1208"/>
                            </a:lnTo>
                            <a:lnTo>
                              <a:pt x="245" y="1205"/>
                            </a:lnTo>
                            <a:lnTo>
                              <a:pt x="259" y="1199"/>
                            </a:lnTo>
                            <a:lnTo>
                              <a:pt x="274" y="1195"/>
                            </a:lnTo>
                            <a:lnTo>
                              <a:pt x="305" y="1186"/>
                            </a:lnTo>
                            <a:lnTo>
                              <a:pt x="365" y="1166"/>
                            </a:lnTo>
                            <a:lnTo>
                              <a:pt x="424" y="1143"/>
                            </a:lnTo>
                            <a:lnTo>
                              <a:pt x="484" y="1119"/>
                            </a:lnTo>
                            <a:lnTo>
                              <a:pt x="528" y="1096"/>
                            </a:lnTo>
                            <a:lnTo>
                              <a:pt x="538" y="1089"/>
                            </a:lnTo>
                            <a:lnTo>
                              <a:pt x="543" y="1086"/>
                            </a:lnTo>
                            <a:lnTo>
                              <a:pt x="549" y="1084"/>
                            </a:lnTo>
                            <a:lnTo>
                              <a:pt x="571" y="1074"/>
                            </a:lnTo>
                            <a:lnTo>
                              <a:pt x="611" y="1050"/>
                            </a:lnTo>
                            <a:lnTo>
                              <a:pt x="630" y="1038"/>
                            </a:lnTo>
                            <a:lnTo>
                              <a:pt x="651" y="1026"/>
                            </a:lnTo>
                            <a:lnTo>
                              <a:pt x="687" y="1000"/>
                            </a:lnTo>
                            <a:lnTo>
                              <a:pt x="695" y="993"/>
                            </a:lnTo>
                            <a:lnTo>
                              <a:pt x="704" y="987"/>
                            </a:lnTo>
                            <a:lnTo>
                              <a:pt x="722" y="974"/>
                            </a:lnTo>
                            <a:lnTo>
                              <a:pt x="755" y="947"/>
                            </a:lnTo>
                            <a:lnTo>
                              <a:pt x="787" y="920"/>
                            </a:lnTo>
                            <a:lnTo>
                              <a:pt x="816" y="891"/>
                            </a:lnTo>
                            <a:lnTo>
                              <a:pt x="843" y="862"/>
                            </a:lnTo>
                            <a:lnTo>
                              <a:pt x="868" y="831"/>
                            </a:lnTo>
                            <a:lnTo>
                              <a:pt x="873" y="823"/>
                            </a:lnTo>
                            <a:lnTo>
                              <a:pt x="879" y="816"/>
                            </a:lnTo>
                            <a:lnTo>
                              <a:pt x="892" y="801"/>
                            </a:lnTo>
                            <a:lnTo>
                              <a:pt x="913" y="768"/>
                            </a:lnTo>
                            <a:lnTo>
                              <a:pt x="922" y="751"/>
                            </a:lnTo>
                            <a:lnTo>
                              <a:pt x="932" y="736"/>
                            </a:lnTo>
                            <a:lnTo>
                              <a:pt x="940" y="718"/>
                            </a:lnTo>
                            <a:lnTo>
                              <a:pt x="949" y="701"/>
                            </a:lnTo>
                            <a:lnTo>
                              <a:pt x="966" y="668"/>
                            </a:lnTo>
                            <a:lnTo>
                              <a:pt x="978" y="633"/>
                            </a:lnTo>
                            <a:lnTo>
                              <a:pt x="989" y="598"/>
                            </a:lnTo>
                            <a:lnTo>
                              <a:pt x="996" y="563"/>
                            </a:lnTo>
                            <a:lnTo>
                              <a:pt x="1003" y="530"/>
                            </a:lnTo>
                            <a:lnTo>
                              <a:pt x="1005" y="497"/>
                            </a:lnTo>
                            <a:lnTo>
                              <a:pt x="1006" y="464"/>
                            </a:lnTo>
                            <a:lnTo>
                              <a:pt x="1004" y="432"/>
                            </a:lnTo>
                            <a:lnTo>
                              <a:pt x="1001" y="400"/>
                            </a:lnTo>
                            <a:lnTo>
                              <a:pt x="992" y="368"/>
                            </a:lnTo>
                            <a:lnTo>
                              <a:pt x="983" y="337"/>
                            </a:lnTo>
                            <a:lnTo>
                              <a:pt x="971" y="306"/>
                            </a:lnTo>
                            <a:lnTo>
                              <a:pt x="958" y="277"/>
                            </a:lnTo>
                            <a:lnTo>
                              <a:pt x="941" y="247"/>
                            </a:lnTo>
                            <a:lnTo>
                              <a:pt x="922" y="218"/>
                            </a:lnTo>
                            <a:lnTo>
                              <a:pt x="900" y="189"/>
                            </a:lnTo>
                            <a:lnTo>
                              <a:pt x="876" y="161"/>
                            </a:lnTo>
                            <a:lnTo>
                              <a:pt x="852" y="136"/>
                            </a:lnTo>
                            <a:lnTo>
                              <a:pt x="828" y="113"/>
                            </a:lnTo>
                            <a:lnTo>
                              <a:pt x="802" y="90"/>
                            </a:lnTo>
                            <a:lnTo>
                              <a:pt x="776" y="70"/>
                            </a:lnTo>
                            <a:lnTo>
                              <a:pt x="747" y="51"/>
                            </a:lnTo>
                            <a:lnTo>
                              <a:pt x="718" y="33"/>
                            </a:lnTo>
                            <a:lnTo>
                              <a:pt x="688" y="15"/>
                            </a:lnTo>
                            <a:lnTo>
                              <a:pt x="657" y="0"/>
                            </a:lnTo>
                          </a:path>
                        </a:pathLst>
                      </a:custGeom>
                      <a:noFill/>
                      <a:ln w="9525">
                        <a:solidFill>
                          <a:srgbClr val="FF9999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19577" name="Freeform 8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372" y="686"/>
                        <a:ext cx="266" cy="361"/>
                      </a:xfrm>
                      <a:custGeom>
                        <a:avLst/>
                        <a:gdLst>
                          <a:gd name="T0" fmla="*/ 0 w 3198"/>
                          <a:gd name="T1" fmla="*/ 0 h 3970"/>
                          <a:gd name="T2" fmla="*/ 0 w 3198"/>
                          <a:gd name="T3" fmla="*/ 0 h 3970"/>
                          <a:gd name="T4" fmla="*/ 0 w 3198"/>
                          <a:gd name="T5" fmla="*/ 0 h 3970"/>
                          <a:gd name="T6" fmla="*/ 0 w 3198"/>
                          <a:gd name="T7" fmla="*/ 0 h 3970"/>
                          <a:gd name="T8" fmla="*/ 0 w 3198"/>
                          <a:gd name="T9" fmla="*/ 0 h 3970"/>
                          <a:gd name="T10" fmla="*/ 0 w 3198"/>
                          <a:gd name="T11" fmla="*/ 0 h 3970"/>
                          <a:gd name="T12" fmla="*/ 0 w 3198"/>
                          <a:gd name="T13" fmla="*/ 0 h 3970"/>
                          <a:gd name="T14" fmla="*/ 0 w 3198"/>
                          <a:gd name="T15" fmla="*/ 0 h 3970"/>
                          <a:gd name="T16" fmla="*/ 0 w 3198"/>
                          <a:gd name="T17" fmla="*/ 0 h 3970"/>
                          <a:gd name="T18" fmla="*/ 0 w 3198"/>
                          <a:gd name="T19" fmla="*/ 0 h 3970"/>
                          <a:gd name="T20" fmla="*/ 0 w 3198"/>
                          <a:gd name="T21" fmla="*/ 0 h 3970"/>
                          <a:gd name="T22" fmla="*/ 0 w 3198"/>
                          <a:gd name="T23" fmla="*/ 0 h 3970"/>
                          <a:gd name="T24" fmla="*/ 0 w 3198"/>
                          <a:gd name="T25" fmla="*/ 0 h 3970"/>
                          <a:gd name="T26" fmla="*/ 0 w 3198"/>
                          <a:gd name="T27" fmla="*/ 0 h 3970"/>
                          <a:gd name="T28" fmla="*/ 0 w 3198"/>
                          <a:gd name="T29" fmla="*/ 0 h 3970"/>
                          <a:gd name="T30" fmla="*/ 0 w 3198"/>
                          <a:gd name="T31" fmla="*/ 0 h 3970"/>
                          <a:gd name="T32" fmla="*/ 0 w 3198"/>
                          <a:gd name="T33" fmla="*/ 0 h 3970"/>
                          <a:gd name="T34" fmla="*/ 0 w 3198"/>
                          <a:gd name="T35" fmla="*/ 0 h 3970"/>
                          <a:gd name="T36" fmla="*/ 0 w 3198"/>
                          <a:gd name="T37" fmla="*/ 0 h 3970"/>
                          <a:gd name="T38" fmla="*/ 0 w 3198"/>
                          <a:gd name="T39" fmla="*/ 0 h 3970"/>
                          <a:gd name="T40" fmla="*/ 0 w 3198"/>
                          <a:gd name="T41" fmla="*/ 0 h 3970"/>
                          <a:gd name="T42" fmla="*/ 0 w 3198"/>
                          <a:gd name="T43" fmla="*/ 0 h 3970"/>
                          <a:gd name="T44" fmla="*/ 0 w 3198"/>
                          <a:gd name="T45" fmla="*/ 0 h 3970"/>
                          <a:gd name="T46" fmla="*/ 0 w 3198"/>
                          <a:gd name="T47" fmla="*/ 0 h 3970"/>
                          <a:gd name="T48" fmla="*/ 0 w 3198"/>
                          <a:gd name="T49" fmla="*/ 0 h 3970"/>
                          <a:gd name="T50" fmla="*/ 0 w 3198"/>
                          <a:gd name="T51" fmla="*/ 0 h 3970"/>
                          <a:gd name="T52" fmla="*/ 0 w 3198"/>
                          <a:gd name="T53" fmla="*/ 0 h 3970"/>
                          <a:gd name="T54" fmla="*/ 0 w 3198"/>
                          <a:gd name="T55" fmla="*/ 0 h 3970"/>
                          <a:gd name="T56" fmla="*/ 0 w 3198"/>
                          <a:gd name="T57" fmla="*/ 0 h 3970"/>
                          <a:gd name="T58" fmla="*/ 0 w 3198"/>
                          <a:gd name="T59" fmla="*/ 0 h 3970"/>
                          <a:gd name="T60" fmla="*/ 0 w 3198"/>
                          <a:gd name="T61" fmla="*/ 0 h 3970"/>
                          <a:gd name="T62" fmla="*/ 0 w 3198"/>
                          <a:gd name="T63" fmla="*/ 0 h 3970"/>
                          <a:gd name="T64" fmla="*/ 0 w 3198"/>
                          <a:gd name="T65" fmla="*/ 0 h 3970"/>
                          <a:gd name="T66" fmla="*/ 0 w 3198"/>
                          <a:gd name="T67" fmla="*/ 0 h 3970"/>
                          <a:gd name="T68" fmla="*/ 0 w 3198"/>
                          <a:gd name="T69" fmla="*/ 0 h 3970"/>
                          <a:gd name="T70" fmla="*/ 0 w 3198"/>
                          <a:gd name="T71" fmla="*/ 0 h 3970"/>
                          <a:gd name="T72" fmla="*/ 0 w 3198"/>
                          <a:gd name="T73" fmla="*/ 0 h 3970"/>
                          <a:gd name="T74" fmla="*/ 0 w 3198"/>
                          <a:gd name="T75" fmla="*/ 0 h 3970"/>
                          <a:gd name="T76" fmla="*/ 0 w 3198"/>
                          <a:gd name="T77" fmla="*/ 0 h 3970"/>
                          <a:gd name="T78" fmla="*/ 0 w 3198"/>
                          <a:gd name="T79" fmla="*/ 0 h 3970"/>
                          <a:gd name="T80" fmla="*/ 0 w 3198"/>
                          <a:gd name="T81" fmla="*/ 0 h 3970"/>
                          <a:gd name="T82" fmla="*/ 0 w 3198"/>
                          <a:gd name="T83" fmla="*/ 0 h 3970"/>
                          <a:gd name="T84" fmla="*/ 0 w 3198"/>
                          <a:gd name="T85" fmla="*/ 0 h 3970"/>
                          <a:gd name="T86" fmla="*/ 0 w 3198"/>
                          <a:gd name="T87" fmla="*/ 0 h 3970"/>
                          <a:gd name="T88" fmla="*/ 0 w 3198"/>
                          <a:gd name="T89" fmla="*/ 0 h 3970"/>
                          <a:gd name="T90" fmla="*/ 0 w 3198"/>
                          <a:gd name="T91" fmla="*/ 0 h 3970"/>
                          <a:gd name="T92" fmla="*/ 0 w 3198"/>
                          <a:gd name="T93" fmla="*/ 0 h 3970"/>
                          <a:gd name="T94" fmla="*/ 0 w 3198"/>
                          <a:gd name="T95" fmla="*/ 0 h 3970"/>
                          <a:gd name="T96" fmla="*/ 0 w 3198"/>
                          <a:gd name="T97" fmla="*/ 0 h 3970"/>
                          <a:gd name="T98" fmla="*/ 0 w 3198"/>
                          <a:gd name="T99" fmla="*/ 0 h 3970"/>
                          <a:gd name="T100" fmla="*/ 0 w 3198"/>
                          <a:gd name="T101" fmla="*/ 0 h 3970"/>
                          <a:gd name="T102" fmla="*/ 0 w 3198"/>
                          <a:gd name="T103" fmla="*/ 0 h 3970"/>
                          <a:gd name="T104" fmla="*/ 0 w 3198"/>
                          <a:gd name="T105" fmla="*/ 0 h 3970"/>
                          <a:gd name="T106" fmla="*/ 0 w 3198"/>
                          <a:gd name="T107" fmla="*/ 0 h 3970"/>
                          <a:gd name="T108" fmla="*/ 0 w 3198"/>
                          <a:gd name="T109" fmla="*/ 0 h 3970"/>
                          <a:gd name="T110" fmla="*/ 0 w 3198"/>
                          <a:gd name="T111" fmla="*/ 0 h 3970"/>
                          <a:gd name="T112" fmla="*/ 0 w 3198"/>
                          <a:gd name="T113" fmla="*/ 0 h 3970"/>
                          <a:gd name="T114" fmla="*/ 0 w 3198"/>
                          <a:gd name="T115" fmla="*/ 0 h 3970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  <a:gd name="T141" fmla="*/ 0 60000 65536"/>
                          <a:gd name="T142" fmla="*/ 0 60000 65536"/>
                          <a:gd name="T143" fmla="*/ 0 60000 65536"/>
                          <a:gd name="T144" fmla="*/ 0 60000 65536"/>
                          <a:gd name="T145" fmla="*/ 0 60000 65536"/>
                          <a:gd name="T146" fmla="*/ 0 60000 65536"/>
                          <a:gd name="T147" fmla="*/ 0 60000 65536"/>
                          <a:gd name="T148" fmla="*/ 0 60000 65536"/>
                          <a:gd name="T149" fmla="*/ 0 60000 65536"/>
                          <a:gd name="T150" fmla="*/ 0 60000 65536"/>
                          <a:gd name="T151" fmla="*/ 0 60000 65536"/>
                          <a:gd name="T152" fmla="*/ 0 60000 65536"/>
                          <a:gd name="T153" fmla="*/ 0 60000 65536"/>
                          <a:gd name="T154" fmla="*/ 0 60000 65536"/>
                          <a:gd name="T155" fmla="*/ 0 60000 65536"/>
                          <a:gd name="T156" fmla="*/ 0 60000 65536"/>
                          <a:gd name="T157" fmla="*/ 0 60000 65536"/>
                          <a:gd name="T158" fmla="*/ 0 60000 65536"/>
                          <a:gd name="T159" fmla="*/ 0 60000 65536"/>
                          <a:gd name="T160" fmla="*/ 0 60000 65536"/>
                          <a:gd name="T161" fmla="*/ 0 60000 65536"/>
                          <a:gd name="T162" fmla="*/ 0 60000 65536"/>
                          <a:gd name="T163" fmla="*/ 0 60000 65536"/>
                          <a:gd name="T164" fmla="*/ 0 60000 65536"/>
                          <a:gd name="T165" fmla="*/ 0 60000 65536"/>
                          <a:gd name="T166" fmla="*/ 0 60000 65536"/>
                          <a:gd name="T167" fmla="*/ 0 60000 65536"/>
                          <a:gd name="T168" fmla="*/ 0 60000 65536"/>
                          <a:gd name="T169" fmla="*/ 0 60000 65536"/>
                          <a:gd name="T170" fmla="*/ 0 60000 65536"/>
                          <a:gd name="T171" fmla="*/ 0 60000 65536"/>
                          <a:gd name="T172" fmla="*/ 0 60000 65536"/>
                          <a:gd name="T173" fmla="*/ 0 60000 65536"/>
                          <a:gd name="T174" fmla="*/ 0 w 3198"/>
                          <a:gd name="T175" fmla="*/ 0 h 3970"/>
                          <a:gd name="T176" fmla="*/ 3198 w 3198"/>
                          <a:gd name="T177" fmla="*/ 3970 h 3970"/>
                        </a:gdLst>
                        <a:ahLst/>
                        <a:cxnLst>
                          <a:cxn ang="T116">
                            <a:pos x="T0" y="T1"/>
                          </a:cxn>
                          <a:cxn ang="T117">
                            <a:pos x="T2" y="T3"/>
                          </a:cxn>
                          <a:cxn ang="T118">
                            <a:pos x="T4" y="T5"/>
                          </a:cxn>
                          <a:cxn ang="T119">
                            <a:pos x="T6" y="T7"/>
                          </a:cxn>
                          <a:cxn ang="T120">
                            <a:pos x="T8" y="T9"/>
                          </a:cxn>
                          <a:cxn ang="T121">
                            <a:pos x="T10" y="T11"/>
                          </a:cxn>
                          <a:cxn ang="T122">
                            <a:pos x="T12" y="T13"/>
                          </a:cxn>
                          <a:cxn ang="T123">
                            <a:pos x="T14" y="T15"/>
                          </a:cxn>
                          <a:cxn ang="T124">
                            <a:pos x="T16" y="T17"/>
                          </a:cxn>
                          <a:cxn ang="T125">
                            <a:pos x="T18" y="T19"/>
                          </a:cxn>
                          <a:cxn ang="T126">
                            <a:pos x="T20" y="T21"/>
                          </a:cxn>
                          <a:cxn ang="T127">
                            <a:pos x="T22" y="T23"/>
                          </a:cxn>
                          <a:cxn ang="T128">
                            <a:pos x="T24" y="T25"/>
                          </a:cxn>
                          <a:cxn ang="T129">
                            <a:pos x="T26" y="T27"/>
                          </a:cxn>
                          <a:cxn ang="T130">
                            <a:pos x="T28" y="T29"/>
                          </a:cxn>
                          <a:cxn ang="T131">
                            <a:pos x="T30" y="T31"/>
                          </a:cxn>
                          <a:cxn ang="T132">
                            <a:pos x="T32" y="T33"/>
                          </a:cxn>
                          <a:cxn ang="T133">
                            <a:pos x="T34" y="T35"/>
                          </a:cxn>
                          <a:cxn ang="T134">
                            <a:pos x="T36" y="T37"/>
                          </a:cxn>
                          <a:cxn ang="T135">
                            <a:pos x="T38" y="T39"/>
                          </a:cxn>
                          <a:cxn ang="T136">
                            <a:pos x="T40" y="T41"/>
                          </a:cxn>
                          <a:cxn ang="T137">
                            <a:pos x="T42" y="T43"/>
                          </a:cxn>
                          <a:cxn ang="T138">
                            <a:pos x="T44" y="T45"/>
                          </a:cxn>
                          <a:cxn ang="T139">
                            <a:pos x="T46" y="T47"/>
                          </a:cxn>
                          <a:cxn ang="T140">
                            <a:pos x="T48" y="T49"/>
                          </a:cxn>
                          <a:cxn ang="T141">
                            <a:pos x="T50" y="T51"/>
                          </a:cxn>
                          <a:cxn ang="T142">
                            <a:pos x="T52" y="T53"/>
                          </a:cxn>
                          <a:cxn ang="T143">
                            <a:pos x="T54" y="T55"/>
                          </a:cxn>
                          <a:cxn ang="T144">
                            <a:pos x="T56" y="T57"/>
                          </a:cxn>
                          <a:cxn ang="T145">
                            <a:pos x="T58" y="T59"/>
                          </a:cxn>
                          <a:cxn ang="T146">
                            <a:pos x="T60" y="T61"/>
                          </a:cxn>
                          <a:cxn ang="T147">
                            <a:pos x="T62" y="T63"/>
                          </a:cxn>
                          <a:cxn ang="T148">
                            <a:pos x="T64" y="T65"/>
                          </a:cxn>
                          <a:cxn ang="T149">
                            <a:pos x="T66" y="T67"/>
                          </a:cxn>
                          <a:cxn ang="T150">
                            <a:pos x="T68" y="T69"/>
                          </a:cxn>
                          <a:cxn ang="T151">
                            <a:pos x="T70" y="T71"/>
                          </a:cxn>
                          <a:cxn ang="T152">
                            <a:pos x="T72" y="T73"/>
                          </a:cxn>
                          <a:cxn ang="T153">
                            <a:pos x="T74" y="T75"/>
                          </a:cxn>
                          <a:cxn ang="T154">
                            <a:pos x="T76" y="T77"/>
                          </a:cxn>
                          <a:cxn ang="T155">
                            <a:pos x="T78" y="T79"/>
                          </a:cxn>
                          <a:cxn ang="T156">
                            <a:pos x="T80" y="T81"/>
                          </a:cxn>
                          <a:cxn ang="T157">
                            <a:pos x="T82" y="T83"/>
                          </a:cxn>
                          <a:cxn ang="T158">
                            <a:pos x="T84" y="T85"/>
                          </a:cxn>
                          <a:cxn ang="T159">
                            <a:pos x="T86" y="T87"/>
                          </a:cxn>
                          <a:cxn ang="T160">
                            <a:pos x="T88" y="T89"/>
                          </a:cxn>
                          <a:cxn ang="T161">
                            <a:pos x="T90" y="T91"/>
                          </a:cxn>
                          <a:cxn ang="T162">
                            <a:pos x="T92" y="T93"/>
                          </a:cxn>
                          <a:cxn ang="T163">
                            <a:pos x="T94" y="T95"/>
                          </a:cxn>
                          <a:cxn ang="T164">
                            <a:pos x="T96" y="T97"/>
                          </a:cxn>
                          <a:cxn ang="T165">
                            <a:pos x="T98" y="T99"/>
                          </a:cxn>
                          <a:cxn ang="T166">
                            <a:pos x="T100" y="T101"/>
                          </a:cxn>
                          <a:cxn ang="T167">
                            <a:pos x="T102" y="T103"/>
                          </a:cxn>
                          <a:cxn ang="T168">
                            <a:pos x="T104" y="T105"/>
                          </a:cxn>
                          <a:cxn ang="T169">
                            <a:pos x="T106" y="T107"/>
                          </a:cxn>
                          <a:cxn ang="T170">
                            <a:pos x="T108" y="T109"/>
                          </a:cxn>
                          <a:cxn ang="T171">
                            <a:pos x="T110" y="T111"/>
                          </a:cxn>
                          <a:cxn ang="T172">
                            <a:pos x="T112" y="T113"/>
                          </a:cxn>
                          <a:cxn ang="T173">
                            <a:pos x="T114" y="T115"/>
                          </a:cxn>
                        </a:cxnLst>
                        <a:rect l="T174" t="T175" r="T176" b="T177"/>
                        <a:pathLst>
                          <a:path w="3198" h="3970">
                            <a:moveTo>
                              <a:pt x="0" y="3970"/>
                            </a:moveTo>
                            <a:lnTo>
                              <a:pt x="49" y="3964"/>
                            </a:lnTo>
                            <a:lnTo>
                              <a:pt x="73" y="3961"/>
                            </a:lnTo>
                            <a:lnTo>
                              <a:pt x="98" y="3959"/>
                            </a:lnTo>
                            <a:lnTo>
                              <a:pt x="197" y="3946"/>
                            </a:lnTo>
                            <a:lnTo>
                              <a:pt x="294" y="3931"/>
                            </a:lnTo>
                            <a:lnTo>
                              <a:pt x="392" y="3915"/>
                            </a:lnTo>
                            <a:lnTo>
                              <a:pt x="489" y="3895"/>
                            </a:lnTo>
                            <a:lnTo>
                              <a:pt x="538" y="3885"/>
                            </a:lnTo>
                            <a:lnTo>
                              <a:pt x="562" y="3880"/>
                            </a:lnTo>
                            <a:lnTo>
                              <a:pt x="587" y="3876"/>
                            </a:lnTo>
                            <a:lnTo>
                              <a:pt x="684" y="3852"/>
                            </a:lnTo>
                            <a:lnTo>
                              <a:pt x="781" y="3828"/>
                            </a:lnTo>
                            <a:lnTo>
                              <a:pt x="875" y="3800"/>
                            </a:lnTo>
                            <a:lnTo>
                              <a:pt x="923" y="3785"/>
                            </a:lnTo>
                            <a:lnTo>
                              <a:pt x="971" y="3771"/>
                            </a:lnTo>
                            <a:lnTo>
                              <a:pt x="1066" y="3739"/>
                            </a:lnTo>
                            <a:lnTo>
                              <a:pt x="1161" y="3706"/>
                            </a:lnTo>
                            <a:lnTo>
                              <a:pt x="1207" y="3688"/>
                            </a:lnTo>
                            <a:lnTo>
                              <a:pt x="1218" y="3683"/>
                            </a:lnTo>
                            <a:lnTo>
                              <a:pt x="1230" y="3678"/>
                            </a:lnTo>
                            <a:lnTo>
                              <a:pt x="1255" y="3670"/>
                            </a:lnTo>
                            <a:lnTo>
                              <a:pt x="1349" y="3634"/>
                            </a:lnTo>
                            <a:lnTo>
                              <a:pt x="1442" y="3593"/>
                            </a:lnTo>
                            <a:lnTo>
                              <a:pt x="1537" y="3553"/>
                            </a:lnTo>
                            <a:lnTo>
                              <a:pt x="1609" y="3518"/>
                            </a:lnTo>
                            <a:lnTo>
                              <a:pt x="1678" y="3482"/>
                            </a:lnTo>
                            <a:lnTo>
                              <a:pt x="1747" y="3446"/>
                            </a:lnTo>
                            <a:lnTo>
                              <a:pt x="1814" y="3411"/>
                            </a:lnTo>
                            <a:lnTo>
                              <a:pt x="1880" y="3373"/>
                            </a:lnTo>
                            <a:lnTo>
                              <a:pt x="1944" y="3336"/>
                            </a:lnTo>
                            <a:lnTo>
                              <a:pt x="2007" y="3298"/>
                            </a:lnTo>
                            <a:lnTo>
                              <a:pt x="2037" y="3278"/>
                            </a:lnTo>
                            <a:lnTo>
                              <a:pt x="2068" y="3259"/>
                            </a:lnTo>
                            <a:lnTo>
                              <a:pt x="2127" y="3219"/>
                            </a:lnTo>
                            <a:lnTo>
                              <a:pt x="2155" y="3198"/>
                            </a:lnTo>
                            <a:lnTo>
                              <a:pt x="2169" y="3188"/>
                            </a:lnTo>
                            <a:lnTo>
                              <a:pt x="2184" y="3178"/>
                            </a:lnTo>
                            <a:lnTo>
                              <a:pt x="2241" y="3137"/>
                            </a:lnTo>
                            <a:lnTo>
                              <a:pt x="2268" y="3116"/>
                            </a:lnTo>
                            <a:lnTo>
                              <a:pt x="2296" y="3096"/>
                            </a:lnTo>
                            <a:lnTo>
                              <a:pt x="2323" y="3074"/>
                            </a:lnTo>
                            <a:lnTo>
                              <a:pt x="2350" y="3054"/>
                            </a:lnTo>
                            <a:lnTo>
                              <a:pt x="2362" y="3042"/>
                            </a:lnTo>
                            <a:lnTo>
                              <a:pt x="2375" y="3032"/>
                            </a:lnTo>
                            <a:lnTo>
                              <a:pt x="2401" y="3011"/>
                            </a:lnTo>
                            <a:lnTo>
                              <a:pt x="2452" y="2968"/>
                            </a:lnTo>
                            <a:lnTo>
                              <a:pt x="2501" y="2924"/>
                            </a:lnTo>
                            <a:lnTo>
                              <a:pt x="2548" y="2877"/>
                            </a:lnTo>
                            <a:lnTo>
                              <a:pt x="2593" y="2832"/>
                            </a:lnTo>
                            <a:lnTo>
                              <a:pt x="2603" y="2819"/>
                            </a:lnTo>
                            <a:lnTo>
                              <a:pt x="2614" y="2808"/>
                            </a:lnTo>
                            <a:lnTo>
                              <a:pt x="2636" y="2785"/>
                            </a:lnTo>
                            <a:lnTo>
                              <a:pt x="2646" y="2772"/>
                            </a:lnTo>
                            <a:lnTo>
                              <a:pt x="2657" y="2761"/>
                            </a:lnTo>
                            <a:lnTo>
                              <a:pt x="2680" y="2738"/>
                            </a:lnTo>
                            <a:lnTo>
                              <a:pt x="2720" y="2689"/>
                            </a:lnTo>
                            <a:lnTo>
                              <a:pt x="2759" y="2642"/>
                            </a:lnTo>
                            <a:lnTo>
                              <a:pt x="2797" y="2592"/>
                            </a:lnTo>
                            <a:lnTo>
                              <a:pt x="2815" y="2567"/>
                            </a:lnTo>
                            <a:lnTo>
                              <a:pt x="2824" y="2555"/>
                            </a:lnTo>
                            <a:lnTo>
                              <a:pt x="2834" y="2543"/>
                            </a:lnTo>
                            <a:lnTo>
                              <a:pt x="2867" y="2491"/>
                            </a:lnTo>
                            <a:lnTo>
                              <a:pt x="2883" y="2465"/>
                            </a:lnTo>
                            <a:lnTo>
                              <a:pt x="2900" y="2440"/>
                            </a:lnTo>
                            <a:lnTo>
                              <a:pt x="2932" y="2389"/>
                            </a:lnTo>
                            <a:lnTo>
                              <a:pt x="2962" y="2337"/>
                            </a:lnTo>
                            <a:lnTo>
                              <a:pt x="2990" y="2283"/>
                            </a:lnTo>
                            <a:lnTo>
                              <a:pt x="3003" y="2256"/>
                            </a:lnTo>
                            <a:lnTo>
                              <a:pt x="3017" y="2230"/>
                            </a:lnTo>
                            <a:lnTo>
                              <a:pt x="3030" y="2202"/>
                            </a:lnTo>
                            <a:lnTo>
                              <a:pt x="3043" y="2175"/>
                            </a:lnTo>
                            <a:lnTo>
                              <a:pt x="3067" y="2121"/>
                            </a:lnTo>
                            <a:lnTo>
                              <a:pt x="3088" y="2065"/>
                            </a:lnTo>
                            <a:lnTo>
                              <a:pt x="3107" y="2009"/>
                            </a:lnTo>
                            <a:lnTo>
                              <a:pt x="3124" y="1954"/>
                            </a:lnTo>
                            <a:lnTo>
                              <a:pt x="3141" y="1900"/>
                            </a:lnTo>
                            <a:lnTo>
                              <a:pt x="3155" y="1845"/>
                            </a:lnTo>
                            <a:lnTo>
                              <a:pt x="3168" y="1791"/>
                            </a:lnTo>
                            <a:lnTo>
                              <a:pt x="3177" y="1737"/>
                            </a:lnTo>
                            <a:lnTo>
                              <a:pt x="3186" y="1685"/>
                            </a:lnTo>
                            <a:lnTo>
                              <a:pt x="3191" y="1631"/>
                            </a:lnTo>
                            <a:lnTo>
                              <a:pt x="3196" y="1579"/>
                            </a:lnTo>
                            <a:lnTo>
                              <a:pt x="3197" y="1527"/>
                            </a:lnTo>
                            <a:lnTo>
                              <a:pt x="3198" y="1475"/>
                            </a:lnTo>
                            <a:lnTo>
                              <a:pt x="3195" y="1423"/>
                            </a:lnTo>
                            <a:lnTo>
                              <a:pt x="3192" y="1373"/>
                            </a:lnTo>
                            <a:lnTo>
                              <a:pt x="3186" y="1323"/>
                            </a:lnTo>
                            <a:lnTo>
                              <a:pt x="3179" y="1273"/>
                            </a:lnTo>
                            <a:lnTo>
                              <a:pt x="3168" y="1222"/>
                            </a:lnTo>
                            <a:lnTo>
                              <a:pt x="3157" y="1172"/>
                            </a:lnTo>
                            <a:lnTo>
                              <a:pt x="3142" y="1123"/>
                            </a:lnTo>
                            <a:lnTo>
                              <a:pt x="3127" y="1074"/>
                            </a:lnTo>
                            <a:lnTo>
                              <a:pt x="3108" y="1024"/>
                            </a:lnTo>
                            <a:lnTo>
                              <a:pt x="3089" y="976"/>
                            </a:lnTo>
                            <a:lnTo>
                              <a:pt x="3068" y="928"/>
                            </a:lnTo>
                            <a:lnTo>
                              <a:pt x="3045" y="882"/>
                            </a:lnTo>
                            <a:lnTo>
                              <a:pt x="3017" y="834"/>
                            </a:lnTo>
                            <a:lnTo>
                              <a:pt x="2990" y="787"/>
                            </a:lnTo>
                            <a:lnTo>
                              <a:pt x="2961" y="741"/>
                            </a:lnTo>
                            <a:lnTo>
                              <a:pt x="2930" y="695"/>
                            </a:lnTo>
                            <a:lnTo>
                              <a:pt x="2895" y="649"/>
                            </a:lnTo>
                            <a:lnTo>
                              <a:pt x="2860" y="604"/>
                            </a:lnTo>
                            <a:lnTo>
                              <a:pt x="2823" y="558"/>
                            </a:lnTo>
                            <a:lnTo>
                              <a:pt x="2783" y="514"/>
                            </a:lnTo>
                            <a:lnTo>
                              <a:pt x="2709" y="437"/>
                            </a:lnTo>
                            <a:lnTo>
                              <a:pt x="2670" y="399"/>
                            </a:lnTo>
                            <a:lnTo>
                              <a:pt x="2631" y="364"/>
                            </a:lnTo>
                            <a:lnTo>
                              <a:pt x="2590" y="328"/>
                            </a:lnTo>
                            <a:lnTo>
                              <a:pt x="2550" y="293"/>
                            </a:lnTo>
                            <a:lnTo>
                              <a:pt x="2465" y="228"/>
                            </a:lnTo>
                            <a:lnTo>
                              <a:pt x="2375" y="165"/>
                            </a:lnTo>
                            <a:lnTo>
                              <a:pt x="2329" y="135"/>
                            </a:lnTo>
                            <a:lnTo>
                              <a:pt x="2282" y="107"/>
                            </a:lnTo>
                            <a:lnTo>
                              <a:pt x="2234" y="78"/>
                            </a:lnTo>
                            <a:lnTo>
                              <a:pt x="2185" y="51"/>
                            </a:lnTo>
                            <a:lnTo>
                              <a:pt x="2085" y="0"/>
                            </a:lnTo>
                          </a:path>
                        </a:pathLst>
                      </a:custGeom>
                      <a:noFill/>
                      <a:ln w="9525">
                        <a:solidFill>
                          <a:srgbClr val="FF9999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fr-FR"/>
                      </a:p>
                    </p:txBody>
                  </p:sp>
                </p:grpSp>
                <p:grpSp>
                  <p:nvGrpSpPr>
                    <p:cNvPr id="19569" name="Group 9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389" y="314"/>
                      <a:ext cx="507" cy="472"/>
                      <a:chOff x="3262" y="634"/>
                      <a:chExt cx="507" cy="472"/>
                    </a:xfrm>
                  </p:grpSpPr>
                  <p:sp>
                    <p:nvSpPr>
                      <p:cNvPr id="19570" name="Freeform 9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421" y="634"/>
                        <a:ext cx="348" cy="472"/>
                      </a:xfrm>
                      <a:custGeom>
                        <a:avLst/>
                        <a:gdLst>
                          <a:gd name="T0" fmla="*/ 0 w 4175"/>
                          <a:gd name="T1" fmla="*/ 0 h 5187"/>
                          <a:gd name="T2" fmla="*/ 0 w 4175"/>
                          <a:gd name="T3" fmla="*/ 0 h 5187"/>
                          <a:gd name="T4" fmla="*/ 0 w 4175"/>
                          <a:gd name="T5" fmla="*/ 0 h 5187"/>
                          <a:gd name="T6" fmla="*/ 0 w 4175"/>
                          <a:gd name="T7" fmla="*/ 0 h 5187"/>
                          <a:gd name="T8" fmla="*/ 0 w 4175"/>
                          <a:gd name="T9" fmla="*/ 0 h 5187"/>
                          <a:gd name="T10" fmla="*/ 0 w 4175"/>
                          <a:gd name="T11" fmla="*/ 0 h 5187"/>
                          <a:gd name="T12" fmla="*/ 0 w 4175"/>
                          <a:gd name="T13" fmla="*/ 0 h 5187"/>
                          <a:gd name="T14" fmla="*/ 0 w 4175"/>
                          <a:gd name="T15" fmla="*/ 0 h 5187"/>
                          <a:gd name="T16" fmla="*/ 0 w 4175"/>
                          <a:gd name="T17" fmla="*/ 0 h 5187"/>
                          <a:gd name="T18" fmla="*/ 0 w 4175"/>
                          <a:gd name="T19" fmla="*/ 0 h 5187"/>
                          <a:gd name="T20" fmla="*/ 0 w 4175"/>
                          <a:gd name="T21" fmla="*/ 0 h 5187"/>
                          <a:gd name="T22" fmla="*/ 0 w 4175"/>
                          <a:gd name="T23" fmla="*/ 0 h 5187"/>
                          <a:gd name="T24" fmla="*/ 0 w 4175"/>
                          <a:gd name="T25" fmla="*/ 0 h 5187"/>
                          <a:gd name="T26" fmla="*/ 0 w 4175"/>
                          <a:gd name="T27" fmla="*/ 0 h 5187"/>
                          <a:gd name="T28" fmla="*/ 0 w 4175"/>
                          <a:gd name="T29" fmla="*/ 0 h 5187"/>
                          <a:gd name="T30" fmla="*/ 0 w 4175"/>
                          <a:gd name="T31" fmla="*/ 0 h 5187"/>
                          <a:gd name="T32" fmla="*/ 0 w 4175"/>
                          <a:gd name="T33" fmla="*/ 0 h 5187"/>
                          <a:gd name="T34" fmla="*/ 0 w 4175"/>
                          <a:gd name="T35" fmla="*/ 0 h 5187"/>
                          <a:gd name="T36" fmla="*/ 0 w 4175"/>
                          <a:gd name="T37" fmla="*/ 0 h 5187"/>
                          <a:gd name="T38" fmla="*/ 0 w 4175"/>
                          <a:gd name="T39" fmla="*/ 0 h 5187"/>
                          <a:gd name="T40" fmla="*/ 0 w 4175"/>
                          <a:gd name="T41" fmla="*/ 0 h 5187"/>
                          <a:gd name="T42" fmla="*/ 0 w 4175"/>
                          <a:gd name="T43" fmla="*/ 0 h 5187"/>
                          <a:gd name="T44" fmla="*/ 0 w 4175"/>
                          <a:gd name="T45" fmla="*/ 0 h 5187"/>
                          <a:gd name="T46" fmla="*/ 0 w 4175"/>
                          <a:gd name="T47" fmla="*/ 0 h 5187"/>
                          <a:gd name="T48" fmla="*/ 0 w 4175"/>
                          <a:gd name="T49" fmla="*/ 0 h 5187"/>
                          <a:gd name="T50" fmla="*/ 0 w 4175"/>
                          <a:gd name="T51" fmla="*/ 0 h 5187"/>
                          <a:gd name="T52" fmla="*/ 0 w 4175"/>
                          <a:gd name="T53" fmla="*/ 0 h 5187"/>
                          <a:gd name="T54" fmla="*/ 0 w 4175"/>
                          <a:gd name="T55" fmla="*/ 0 h 5187"/>
                          <a:gd name="T56" fmla="*/ 0 w 4175"/>
                          <a:gd name="T57" fmla="*/ 0 h 5187"/>
                          <a:gd name="T58" fmla="*/ 0 w 4175"/>
                          <a:gd name="T59" fmla="*/ 0 h 5187"/>
                          <a:gd name="T60" fmla="*/ 0 w 4175"/>
                          <a:gd name="T61" fmla="*/ 0 h 5187"/>
                          <a:gd name="T62" fmla="*/ 0 w 4175"/>
                          <a:gd name="T63" fmla="*/ 0 h 5187"/>
                          <a:gd name="T64" fmla="*/ 0 w 4175"/>
                          <a:gd name="T65" fmla="*/ 0 h 5187"/>
                          <a:gd name="T66" fmla="*/ 0 w 4175"/>
                          <a:gd name="T67" fmla="*/ 0 h 5187"/>
                          <a:gd name="T68" fmla="*/ 0 w 4175"/>
                          <a:gd name="T69" fmla="*/ 0 h 5187"/>
                          <a:gd name="T70" fmla="*/ 0 w 4175"/>
                          <a:gd name="T71" fmla="*/ 0 h 5187"/>
                          <a:gd name="T72" fmla="*/ 0 w 4175"/>
                          <a:gd name="T73" fmla="*/ 0 h 5187"/>
                          <a:gd name="T74" fmla="*/ 0 w 4175"/>
                          <a:gd name="T75" fmla="*/ 0 h 5187"/>
                          <a:gd name="T76" fmla="*/ 0 w 4175"/>
                          <a:gd name="T77" fmla="*/ 0 h 5187"/>
                          <a:gd name="T78" fmla="*/ 0 w 4175"/>
                          <a:gd name="T79" fmla="*/ 0 h 5187"/>
                          <a:gd name="T80" fmla="*/ 0 w 4175"/>
                          <a:gd name="T81" fmla="*/ 0 h 5187"/>
                          <a:gd name="T82" fmla="*/ 0 w 4175"/>
                          <a:gd name="T83" fmla="*/ 0 h 5187"/>
                          <a:gd name="T84" fmla="*/ 0 w 4175"/>
                          <a:gd name="T85" fmla="*/ 0 h 5187"/>
                          <a:gd name="T86" fmla="*/ 0 w 4175"/>
                          <a:gd name="T87" fmla="*/ 0 h 5187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w 4175"/>
                          <a:gd name="T133" fmla="*/ 0 h 5187"/>
                          <a:gd name="T134" fmla="*/ 4175 w 4175"/>
                          <a:gd name="T135" fmla="*/ 5187 h 5187"/>
                        </a:gdLst>
                        <a:ahLst/>
                        <a:cxnLst>
                          <a:cxn ang="T88">
                            <a:pos x="T0" y="T1"/>
                          </a:cxn>
                          <a:cxn ang="T89">
                            <a:pos x="T2" y="T3"/>
                          </a:cxn>
                          <a:cxn ang="T90">
                            <a:pos x="T4" y="T5"/>
                          </a:cxn>
                          <a:cxn ang="T91">
                            <a:pos x="T6" y="T7"/>
                          </a:cxn>
                          <a:cxn ang="T92">
                            <a:pos x="T8" y="T9"/>
                          </a:cxn>
                          <a:cxn ang="T93">
                            <a:pos x="T10" y="T11"/>
                          </a:cxn>
                          <a:cxn ang="T94">
                            <a:pos x="T12" y="T13"/>
                          </a:cxn>
                          <a:cxn ang="T95">
                            <a:pos x="T14" y="T15"/>
                          </a:cxn>
                          <a:cxn ang="T96">
                            <a:pos x="T16" y="T17"/>
                          </a:cxn>
                          <a:cxn ang="T97">
                            <a:pos x="T18" y="T19"/>
                          </a:cxn>
                          <a:cxn ang="T98">
                            <a:pos x="T20" y="T21"/>
                          </a:cxn>
                          <a:cxn ang="T99">
                            <a:pos x="T22" y="T23"/>
                          </a:cxn>
                          <a:cxn ang="T100">
                            <a:pos x="T24" y="T25"/>
                          </a:cxn>
                          <a:cxn ang="T101">
                            <a:pos x="T26" y="T27"/>
                          </a:cxn>
                          <a:cxn ang="T102">
                            <a:pos x="T28" y="T29"/>
                          </a:cxn>
                          <a:cxn ang="T103">
                            <a:pos x="T30" y="T31"/>
                          </a:cxn>
                          <a:cxn ang="T104">
                            <a:pos x="T32" y="T33"/>
                          </a:cxn>
                          <a:cxn ang="T105">
                            <a:pos x="T34" y="T35"/>
                          </a:cxn>
                          <a:cxn ang="T106">
                            <a:pos x="T36" y="T37"/>
                          </a:cxn>
                          <a:cxn ang="T107">
                            <a:pos x="T38" y="T39"/>
                          </a:cxn>
                          <a:cxn ang="T108">
                            <a:pos x="T40" y="T41"/>
                          </a:cxn>
                          <a:cxn ang="T109">
                            <a:pos x="T42" y="T43"/>
                          </a:cxn>
                          <a:cxn ang="T110">
                            <a:pos x="T44" y="T45"/>
                          </a:cxn>
                          <a:cxn ang="T111">
                            <a:pos x="T46" y="T47"/>
                          </a:cxn>
                          <a:cxn ang="T112">
                            <a:pos x="T48" y="T49"/>
                          </a:cxn>
                          <a:cxn ang="T113">
                            <a:pos x="T50" y="T51"/>
                          </a:cxn>
                          <a:cxn ang="T114">
                            <a:pos x="T52" y="T53"/>
                          </a:cxn>
                          <a:cxn ang="T115">
                            <a:pos x="T54" y="T55"/>
                          </a:cxn>
                          <a:cxn ang="T116">
                            <a:pos x="T56" y="T57"/>
                          </a:cxn>
                          <a:cxn ang="T117">
                            <a:pos x="T58" y="T59"/>
                          </a:cxn>
                          <a:cxn ang="T118">
                            <a:pos x="T60" y="T61"/>
                          </a:cxn>
                          <a:cxn ang="T119">
                            <a:pos x="T62" y="T63"/>
                          </a:cxn>
                          <a:cxn ang="T120">
                            <a:pos x="T64" y="T65"/>
                          </a:cxn>
                          <a:cxn ang="T121">
                            <a:pos x="T66" y="T67"/>
                          </a:cxn>
                          <a:cxn ang="T122">
                            <a:pos x="T68" y="T69"/>
                          </a:cxn>
                          <a:cxn ang="T123">
                            <a:pos x="T70" y="T71"/>
                          </a:cxn>
                          <a:cxn ang="T124">
                            <a:pos x="T72" y="T73"/>
                          </a:cxn>
                          <a:cxn ang="T125">
                            <a:pos x="T74" y="T75"/>
                          </a:cxn>
                          <a:cxn ang="T126">
                            <a:pos x="T76" y="T77"/>
                          </a:cxn>
                          <a:cxn ang="T127">
                            <a:pos x="T78" y="T79"/>
                          </a:cxn>
                          <a:cxn ang="T128">
                            <a:pos x="T80" y="T81"/>
                          </a:cxn>
                          <a:cxn ang="T129">
                            <a:pos x="T82" y="T83"/>
                          </a:cxn>
                          <a:cxn ang="T130">
                            <a:pos x="T84" y="T85"/>
                          </a:cxn>
                          <a:cxn ang="T131">
                            <a:pos x="T86" y="T87"/>
                          </a:cxn>
                        </a:cxnLst>
                        <a:rect l="T132" t="T133" r="T134" b="T135"/>
                        <a:pathLst>
                          <a:path w="4175" h="5187">
                            <a:moveTo>
                              <a:pt x="0" y="5187"/>
                            </a:moveTo>
                            <a:lnTo>
                              <a:pt x="31" y="5183"/>
                            </a:lnTo>
                            <a:lnTo>
                              <a:pt x="64" y="5180"/>
                            </a:lnTo>
                            <a:lnTo>
                              <a:pt x="128" y="5173"/>
                            </a:lnTo>
                            <a:lnTo>
                              <a:pt x="257" y="5156"/>
                            </a:lnTo>
                            <a:lnTo>
                              <a:pt x="384" y="5137"/>
                            </a:lnTo>
                            <a:lnTo>
                              <a:pt x="448" y="5126"/>
                            </a:lnTo>
                            <a:lnTo>
                              <a:pt x="512" y="5116"/>
                            </a:lnTo>
                            <a:lnTo>
                              <a:pt x="575" y="5103"/>
                            </a:lnTo>
                            <a:lnTo>
                              <a:pt x="638" y="5091"/>
                            </a:lnTo>
                            <a:lnTo>
                              <a:pt x="766" y="5064"/>
                            </a:lnTo>
                            <a:lnTo>
                              <a:pt x="828" y="5048"/>
                            </a:lnTo>
                            <a:lnTo>
                              <a:pt x="892" y="5034"/>
                            </a:lnTo>
                            <a:lnTo>
                              <a:pt x="1019" y="5002"/>
                            </a:lnTo>
                            <a:lnTo>
                              <a:pt x="1080" y="4983"/>
                            </a:lnTo>
                            <a:lnTo>
                              <a:pt x="1143" y="4965"/>
                            </a:lnTo>
                            <a:lnTo>
                              <a:pt x="1268" y="4927"/>
                            </a:lnTo>
                            <a:lnTo>
                              <a:pt x="1391" y="4886"/>
                            </a:lnTo>
                            <a:lnTo>
                              <a:pt x="1516" y="4843"/>
                            </a:lnTo>
                            <a:lnTo>
                              <a:pt x="1576" y="4819"/>
                            </a:lnTo>
                            <a:lnTo>
                              <a:pt x="1638" y="4796"/>
                            </a:lnTo>
                            <a:lnTo>
                              <a:pt x="1761" y="4747"/>
                            </a:lnTo>
                            <a:lnTo>
                              <a:pt x="1821" y="4722"/>
                            </a:lnTo>
                            <a:lnTo>
                              <a:pt x="1852" y="4708"/>
                            </a:lnTo>
                            <a:lnTo>
                              <a:pt x="1883" y="4696"/>
                            </a:lnTo>
                            <a:lnTo>
                              <a:pt x="2006" y="4642"/>
                            </a:lnTo>
                            <a:lnTo>
                              <a:pt x="2100" y="4596"/>
                            </a:lnTo>
                            <a:lnTo>
                              <a:pt x="2191" y="4550"/>
                            </a:lnTo>
                            <a:lnTo>
                              <a:pt x="2236" y="4526"/>
                            </a:lnTo>
                            <a:lnTo>
                              <a:pt x="2281" y="4504"/>
                            </a:lnTo>
                            <a:lnTo>
                              <a:pt x="2302" y="4491"/>
                            </a:lnTo>
                            <a:lnTo>
                              <a:pt x="2325" y="4480"/>
                            </a:lnTo>
                            <a:lnTo>
                              <a:pt x="2369" y="4457"/>
                            </a:lnTo>
                            <a:lnTo>
                              <a:pt x="2411" y="4432"/>
                            </a:lnTo>
                            <a:lnTo>
                              <a:pt x="2432" y="4420"/>
                            </a:lnTo>
                            <a:lnTo>
                              <a:pt x="2455" y="4408"/>
                            </a:lnTo>
                            <a:lnTo>
                              <a:pt x="2496" y="4383"/>
                            </a:lnTo>
                            <a:lnTo>
                              <a:pt x="2538" y="4359"/>
                            </a:lnTo>
                            <a:lnTo>
                              <a:pt x="2579" y="4333"/>
                            </a:lnTo>
                            <a:lnTo>
                              <a:pt x="2620" y="4309"/>
                            </a:lnTo>
                            <a:lnTo>
                              <a:pt x="2701" y="4259"/>
                            </a:lnTo>
                            <a:lnTo>
                              <a:pt x="2739" y="4232"/>
                            </a:lnTo>
                            <a:lnTo>
                              <a:pt x="2758" y="4218"/>
                            </a:lnTo>
                            <a:lnTo>
                              <a:pt x="2778" y="4206"/>
                            </a:lnTo>
                            <a:lnTo>
                              <a:pt x="2854" y="4154"/>
                            </a:lnTo>
                            <a:lnTo>
                              <a:pt x="2928" y="4100"/>
                            </a:lnTo>
                            <a:lnTo>
                              <a:pt x="2999" y="4046"/>
                            </a:lnTo>
                            <a:lnTo>
                              <a:pt x="3069" y="3990"/>
                            </a:lnTo>
                            <a:lnTo>
                              <a:pt x="3085" y="3975"/>
                            </a:lnTo>
                            <a:lnTo>
                              <a:pt x="3102" y="3962"/>
                            </a:lnTo>
                            <a:lnTo>
                              <a:pt x="3136" y="3935"/>
                            </a:lnTo>
                            <a:lnTo>
                              <a:pt x="3169" y="3906"/>
                            </a:lnTo>
                            <a:lnTo>
                              <a:pt x="3185" y="3891"/>
                            </a:lnTo>
                            <a:lnTo>
                              <a:pt x="3202" y="3878"/>
                            </a:lnTo>
                            <a:lnTo>
                              <a:pt x="3234" y="3849"/>
                            </a:lnTo>
                            <a:lnTo>
                              <a:pt x="3266" y="3821"/>
                            </a:lnTo>
                            <a:lnTo>
                              <a:pt x="3327" y="3761"/>
                            </a:lnTo>
                            <a:lnTo>
                              <a:pt x="3341" y="3745"/>
                            </a:lnTo>
                            <a:lnTo>
                              <a:pt x="3356" y="3731"/>
                            </a:lnTo>
                            <a:lnTo>
                              <a:pt x="3386" y="3701"/>
                            </a:lnTo>
                            <a:lnTo>
                              <a:pt x="3415" y="3670"/>
                            </a:lnTo>
                            <a:lnTo>
                              <a:pt x="3429" y="3655"/>
                            </a:lnTo>
                            <a:lnTo>
                              <a:pt x="3444" y="3640"/>
                            </a:lnTo>
                            <a:lnTo>
                              <a:pt x="3471" y="3609"/>
                            </a:lnTo>
                            <a:lnTo>
                              <a:pt x="3499" y="3579"/>
                            </a:lnTo>
                            <a:lnTo>
                              <a:pt x="3526" y="3547"/>
                            </a:lnTo>
                            <a:lnTo>
                              <a:pt x="3553" y="3516"/>
                            </a:lnTo>
                            <a:lnTo>
                              <a:pt x="3604" y="3453"/>
                            </a:lnTo>
                            <a:lnTo>
                              <a:pt x="3654" y="3389"/>
                            </a:lnTo>
                            <a:lnTo>
                              <a:pt x="3701" y="3325"/>
                            </a:lnTo>
                            <a:lnTo>
                              <a:pt x="3744" y="3258"/>
                            </a:lnTo>
                            <a:lnTo>
                              <a:pt x="3788" y="3192"/>
                            </a:lnTo>
                            <a:lnTo>
                              <a:pt x="3829" y="3123"/>
                            </a:lnTo>
                            <a:lnTo>
                              <a:pt x="3838" y="3106"/>
                            </a:lnTo>
                            <a:lnTo>
                              <a:pt x="3848" y="3089"/>
                            </a:lnTo>
                            <a:lnTo>
                              <a:pt x="3869" y="3056"/>
                            </a:lnTo>
                            <a:lnTo>
                              <a:pt x="3906" y="2985"/>
                            </a:lnTo>
                            <a:lnTo>
                              <a:pt x="3923" y="2950"/>
                            </a:lnTo>
                            <a:lnTo>
                              <a:pt x="3941" y="2916"/>
                            </a:lnTo>
                            <a:lnTo>
                              <a:pt x="3957" y="2880"/>
                            </a:lnTo>
                            <a:lnTo>
                              <a:pt x="3974" y="2844"/>
                            </a:lnTo>
                            <a:lnTo>
                              <a:pt x="3981" y="2826"/>
                            </a:lnTo>
                            <a:lnTo>
                              <a:pt x="3990" y="2808"/>
                            </a:lnTo>
                            <a:lnTo>
                              <a:pt x="4006" y="2773"/>
                            </a:lnTo>
                            <a:lnTo>
                              <a:pt x="4033" y="2699"/>
                            </a:lnTo>
                            <a:lnTo>
                              <a:pt x="4059" y="2626"/>
                            </a:lnTo>
                            <a:lnTo>
                              <a:pt x="4082" y="2555"/>
                            </a:lnTo>
                            <a:lnTo>
                              <a:pt x="4103" y="2484"/>
                            </a:lnTo>
                            <a:lnTo>
                              <a:pt x="4121" y="2413"/>
                            </a:lnTo>
                            <a:lnTo>
                              <a:pt x="4137" y="2342"/>
                            </a:lnTo>
                            <a:lnTo>
                              <a:pt x="4149" y="2273"/>
                            </a:lnTo>
                            <a:lnTo>
                              <a:pt x="4160" y="2204"/>
                            </a:lnTo>
                            <a:lnTo>
                              <a:pt x="4167" y="2135"/>
                            </a:lnTo>
                            <a:lnTo>
                              <a:pt x="4172" y="2066"/>
                            </a:lnTo>
                            <a:lnTo>
                              <a:pt x="4174" y="1998"/>
                            </a:lnTo>
                            <a:lnTo>
                              <a:pt x="4175" y="1930"/>
                            </a:lnTo>
                            <a:lnTo>
                              <a:pt x="4172" y="1863"/>
                            </a:lnTo>
                            <a:lnTo>
                              <a:pt x="4167" y="1796"/>
                            </a:lnTo>
                            <a:lnTo>
                              <a:pt x="4159" y="1730"/>
                            </a:lnTo>
                            <a:lnTo>
                              <a:pt x="4150" y="1664"/>
                            </a:lnTo>
                            <a:lnTo>
                              <a:pt x="4136" y="1598"/>
                            </a:lnTo>
                            <a:lnTo>
                              <a:pt x="4121" y="1533"/>
                            </a:lnTo>
                            <a:lnTo>
                              <a:pt x="4102" y="1468"/>
                            </a:lnTo>
                            <a:lnTo>
                              <a:pt x="4082" y="1405"/>
                            </a:lnTo>
                            <a:lnTo>
                              <a:pt x="4058" y="1341"/>
                            </a:lnTo>
                            <a:lnTo>
                              <a:pt x="4033" y="1277"/>
                            </a:lnTo>
                            <a:lnTo>
                              <a:pt x="4005" y="1215"/>
                            </a:lnTo>
                            <a:lnTo>
                              <a:pt x="3974" y="1153"/>
                            </a:lnTo>
                            <a:lnTo>
                              <a:pt x="3940" y="1091"/>
                            </a:lnTo>
                            <a:lnTo>
                              <a:pt x="3904" y="1029"/>
                            </a:lnTo>
                            <a:lnTo>
                              <a:pt x="3864" y="968"/>
                            </a:lnTo>
                            <a:lnTo>
                              <a:pt x="3824" y="908"/>
                            </a:lnTo>
                            <a:lnTo>
                              <a:pt x="3780" y="848"/>
                            </a:lnTo>
                            <a:lnTo>
                              <a:pt x="3733" y="789"/>
                            </a:lnTo>
                            <a:lnTo>
                              <a:pt x="3684" y="730"/>
                            </a:lnTo>
                            <a:lnTo>
                              <a:pt x="3634" y="671"/>
                            </a:lnTo>
                            <a:lnTo>
                              <a:pt x="3585" y="620"/>
                            </a:lnTo>
                            <a:lnTo>
                              <a:pt x="3537" y="570"/>
                            </a:lnTo>
                            <a:lnTo>
                              <a:pt x="3486" y="521"/>
                            </a:lnTo>
                            <a:lnTo>
                              <a:pt x="3436" y="474"/>
                            </a:lnTo>
                            <a:lnTo>
                              <a:pt x="3382" y="428"/>
                            </a:lnTo>
                            <a:lnTo>
                              <a:pt x="3329" y="383"/>
                            </a:lnTo>
                            <a:lnTo>
                              <a:pt x="3274" y="338"/>
                            </a:lnTo>
                            <a:lnTo>
                              <a:pt x="3218" y="297"/>
                            </a:lnTo>
                            <a:lnTo>
                              <a:pt x="3160" y="254"/>
                            </a:lnTo>
                            <a:lnTo>
                              <a:pt x="3101" y="215"/>
                            </a:lnTo>
                            <a:lnTo>
                              <a:pt x="3041" y="175"/>
                            </a:lnTo>
                            <a:lnTo>
                              <a:pt x="2980" y="138"/>
                            </a:lnTo>
                            <a:lnTo>
                              <a:pt x="2917" y="101"/>
                            </a:lnTo>
                            <a:lnTo>
                              <a:pt x="2853" y="66"/>
                            </a:lnTo>
                            <a:lnTo>
                              <a:pt x="2788" y="32"/>
                            </a:lnTo>
                            <a:lnTo>
                              <a:pt x="2723" y="0"/>
                            </a:lnTo>
                          </a:path>
                        </a:pathLst>
                      </a:custGeom>
                      <a:noFill/>
                      <a:ln w="9525">
                        <a:solidFill>
                          <a:srgbClr val="FF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19571" name="Freeform 9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319" y="742"/>
                        <a:ext cx="177" cy="241"/>
                      </a:xfrm>
                      <a:custGeom>
                        <a:avLst/>
                        <a:gdLst>
                          <a:gd name="T0" fmla="*/ 0 w 2134"/>
                          <a:gd name="T1" fmla="*/ 0 h 2651"/>
                          <a:gd name="T2" fmla="*/ 0 w 2134"/>
                          <a:gd name="T3" fmla="*/ 0 h 2651"/>
                          <a:gd name="T4" fmla="*/ 0 w 2134"/>
                          <a:gd name="T5" fmla="*/ 0 h 2651"/>
                          <a:gd name="T6" fmla="*/ 0 w 2134"/>
                          <a:gd name="T7" fmla="*/ 0 h 2651"/>
                          <a:gd name="T8" fmla="*/ 0 w 2134"/>
                          <a:gd name="T9" fmla="*/ 0 h 2651"/>
                          <a:gd name="T10" fmla="*/ 0 w 2134"/>
                          <a:gd name="T11" fmla="*/ 0 h 2651"/>
                          <a:gd name="T12" fmla="*/ 0 w 2134"/>
                          <a:gd name="T13" fmla="*/ 0 h 2651"/>
                          <a:gd name="T14" fmla="*/ 0 w 2134"/>
                          <a:gd name="T15" fmla="*/ 0 h 2651"/>
                          <a:gd name="T16" fmla="*/ 0 w 2134"/>
                          <a:gd name="T17" fmla="*/ 0 h 2651"/>
                          <a:gd name="T18" fmla="*/ 0 w 2134"/>
                          <a:gd name="T19" fmla="*/ 0 h 2651"/>
                          <a:gd name="T20" fmla="*/ 0 w 2134"/>
                          <a:gd name="T21" fmla="*/ 0 h 2651"/>
                          <a:gd name="T22" fmla="*/ 0 w 2134"/>
                          <a:gd name="T23" fmla="*/ 0 h 2651"/>
                          <a:gd name="T24" fmla="*/ 0 w 2134"/>
                          <a:gd name="T25" fmla="*/ 0 h 2651"/>
                          <a:gd name="T26" fmla="*/ 0 w 2134"/>
                          <a:gd name="T27" fmla="*/ 0 h 2651"/>
                          <a:gd name="T28" fmla="*/ 0 w 2134"/>
                          <a:gd name="T29" fmla="*/ 0 h 2651"/>
                          <a:gd name="T30" fmla="*/ 0 w 2134"/>
                          <a:gd name="T31" fmla="*/ 0 h 2651"/>
                          <a:gd name="T32" fmla="*/ 0 w 2134"/>
                          <a:gd name="T33" fmla="*/ 0 h 2651"/>
                          <a:gd name="T34" fmla="*/ 0 w 2134"/>
                          <a:gd name="T35" fmla="*/ 0 h 2651"/>
                          <a:gd name="T36" fmla="*/ 0 w 2134"/>
                          <a:gd name="T37" fmla="*/ 0 h 2651"/>
                          <a:gd name="T38" fmla="*/ 0 w 2134"/>
                          <a:gd name="T39" fmla="*/ 0 h 2651"/>
                          <a:gd name="T40" fmla="*/ 0 w 2134"/>
                          <a:gd name="T41" fmla="*/ 0 h 2651"/>
                          <a:gd name="T42" fmla="*/ 0 w 2134"/>
                          <a:gd name="T43" fmla="*/ 0 h 2651"/>
                          <a:gd name="T44" fmla="*/ 0 w 2134"/>
                          <a:gd name="T45" fmla="*/ 0 h 2651"/>
                          <a:gd name="T46" fmla="*/ 0 w 2134"/>
                          <a:gd name="T47" fmla="*/ 0 h 2651"/>
                          <a:gd name="T48" fmla="*/ 0 w 2134"/>
                          <a:gd name="T49" fmla="*/ 0 h 2651"/>
                          <a:gd name="T50" fmla="*/ 0 w 2134"/>
                          <a:gd name="T51" fmla="*/ 0 h 2651"/>
                          <a:gd name="T52" fmla="*/ 0 w 2134"/>
                          <a:gd name="T53" fmla="*/ 0 h 2651"/>
                          <a:gd name="T54" fmla="*/ 0 w 2134"/>
                          <a:gd name="T55" fmla="*/ 0 h 2651"/>
                          <a:gd name="T56" fmla="*/ 0 w 2134"/>
                          <a:gd name="T57" fmla="*/ 0 h 2651"/>
                          <a:gd name="T58" fmla="*/ 0 w 2134"/>
                          <a:gd name="T59" fmla="*/ 0 h 2651"/>
                          <a:gd name="T60" fmla="*/ 0 w 2134"/>
                          <a:gd name="T61" fmla="*/ 0 h 2651"/>
                          <a:gd name="T62" fmla="*/ 0 w 2134"/>
                          <a:gd name="T63" fmla="*/ 0 h 2651"/>
                          <a:gd name="T64" fmla="*/ 0 w 2134"/>
                          <a:gd name="T65" fmla="*/ 0 h 2651"/>
                          <a:gd name="T66" fmla="*/ 0 w 2134"/>
                          <a:gd name="T67" fmla="*/ 0 h 2651"/>
                          <a:gd name="T68" fmla="*/ 0 w 2134"/>
                          <a:gd name="T69" fmla="*/ 0 h 2651"/>
                          <a:gd name="T70" fmla="*/ 0 w 2134"/>
                          <a:gd name="T71" fmla="*/ 0 h 2651"/>
                          <a:gd name="T72" fmla="*/ 0 w 2134"/>
                          <a:gd name="T73" fmla="*/ 0 h 2651"/>
                          <a:gd name="T74" fmla="*/ 0 w 2134"/>
                          <a:gd name="T75" fmla="*/ 0 h 2651"/>
                          <a:gd name="T76" fmla="*/ 0 w 2134"/>
                          <a:gd name="T77" fmla="*/ 0 h 2651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w 2134"/>
                          <a:gd name="T118" fmla="*/ 0 h 2651"/>
                          <a:gd name="T119" fmla="*/ 2134 w 2134"/>
                          <a:gd name="T120" fmla="*/ 2651 h 2651"/>
                        </a:gdLst>
                        <a:ahLst/>
                        <a:cxnLst>
                          <a:cxn ang="T78">
                            <a:pos x="T0" y="T1"/>
                          </a:cxn>
                          <a:cxn ang="T79">
                            <a:pos x="T2" y="T3"/>
                          </a:cxn>
                          <a:cxn ang="T80">
                            <a:pos x="T4" y="T5"/>
                          </a:cxn>
                          <a:cxn ang="T81">
                            <a:pos x="T6" y="T7"/>
                          </a:cxn>
                          <a:cxn ang="T82">
                            <a:pos x="T8" y="T9"/>
                          </a:cxn>
                          <a:cxn ang="T83">
                            <a:pos x="T10" y="T11"/>
                          </a:cxn>
                          <a:cxn ang="T84">
                            <a:pos x="T12" y="T13"/>
                          </a:cxn>
                          <a:cxn ang="T85">
                            <a:pos x="T14" y="T15"/>
                          </a:cxn>
                          <a:cxn ang="T86">
                            <a:pos x="T16" y="T17"/>
                          </a:cxn>
                          <a:cxn ang="T87">
                            <a:pos x="T18" y="T19"/>
                          </a:cxn>
                          <a:cxn ang="T88">
                            <a:pos x="T20" y="T21"/>
                          </a:cxn>
                          <a:cxn ang="T89">
                            <a:pos x="T22" y="T23"/>
                          </a:cxn>
                          <a:cxn ang="T90">
                            <a:pos x="T24" y="T25"/>
                          </a:cxn>
                          <a:cxn ang="T91">
                            <a:pos x="T26" y="T27"/>
                          </a:cxn>
                          <a:cxn ang="T92">
                            <a:pos x="T28" y="T29"/>
                          </a:cxn>
                          <a:cxn ang="T93">
                            <a:pos x="T30" y="T31"/>
                          </a:cxn>
                          <a:cxn ang="T94">
                            <a:pos x="T32" y="T33"/>
                          </a:cxn>
                          <a:cxn ang="T95">
                            <a:pos x="T34" y="T35"/>
                          </a:cxn>
                          <a:cxn ang="T96">
                            <a:pos x="T36" y="T37"/>
                          </a:cxn>
                          <a:cxn ang="T97">
                            <a:pos x="T38" y="T39"/>
                          </a:cxn>
                          <a:cxn ang="T98">
                            <a:pos x="T40" y="T41"/>
                          </a:cxn>
                          <a:cxn ang="T99">
                            <a:pos x="T42" y="T43"/>
                          </a:cxn>
                          <a:cxn ang="T100">
                            <a:pos x="T44" y="T45"/>
                          </a:cxn>
                          <a:cxn ang="T101">
                            <a:pos x="T46" y="T47"/>
                          </a:cxn>
                          <a:cxn ang="T102">
                            <a:pos x="T48" y="T49"/>
                          </a:cxn>
                          <a:cxn ang="T103">
                            <a:pos x="T50" y="T51"/>
                          </a:cxn>
                          <a:cxn ang="T104">
                            <a:pos x="T52" y="T53"/>
                          </a:cxn>
                          <a:cxn ang="T105">
                            <a:pos x="T54" y="T55"/>
                          </a:cxn>
                          <a:cxn ang="T106">
                            <a:pos x="T56" y="T57"/>
                          </a:cxn>
                          <a:cxn ang="T107">
                            <a:pos x="T58" y="T59"/>
                          </a:cxn>
                          <a:cxn ang="T108">
                            <a:pos x="T60" y="T61"/>
                          </a:cxn>
                          <a:cxn ang="T109">
                            <a:pos x="T62" y="T63"/>
                          </a:cxn>
                          <a:cxn ang="T110">
                            <a:pos x="T64" y="T65"/>
                          </a:cxn>
                          <a:cxn ang="T111">
                            <a:pos x="T66" y="T67"/>
                          </a:cxn>
                          <a:cxn ang="T112">
                            <a:pos x="T68" y="T69"/>
                          </a:cxn>
                          <a:cxn ang="T113">
                            <a:pos x="T70" y="T71"/>
                          </a:cxn>
                          <a:cxn ang="T114">
                            <a:pos x="T72" y="T73"/>
                          </a:cxn>
                          <a:cxn ang="T115">
                            <a:pos x="T74" y="T75"/>
                          </a:cxn>
                          <a:cxn ang="T116">
                            <a:pos x="T76" y="T77"/>
                          </a:cxn>
                        </a:cxnLst>
                        <a:rect l="T117" t="T118" r="T119" b="T120"/>
                        <a:pathLst>
                          <a:path w="2134" h="2651">
                            <a:moveTo>
                              <a:pt x="0" y="2651"/>
                            </a:moveTo>
                            <a:lnTo>
                              <a:pt x="64" y="2644"/>
                            </a:lnTo>
                            <a:lnTo>
                              <a:pt x="131" y="2636"/>
                            </a:lnTo>
                            <a:lnTo>
                              <a:pt x="262" y="2615"/>
                            </a:lnTo>
                            <a:lnTo>
                              <a:pt x="391" y="2588"/>
                            </a:lnTo>
                            <a:lnTo>
                              <a:pt x="456" y="2573"/>
                            </a:lnTo>
                            <a:lnTo>
                              <a:pt x="520" y="2556"/>
                            </a:lnTo>
                            <a:lnTo>
                              <a:pt x="583" y="2537"/>
                            </a:lnTo>
                            <a:lnTo>
                              <a:pt x="647" y="2518"/>
                            </a:lnTo>
                            <a:lnTo>
                              <a:pt x="774" y="2474"/>
                            </a:lnTo>
                            <a:lnTo>
                              <a:pt x="837" y="2450"/>
                            </a:lnTo>
                            <a:lnTo>
                              <a:pt x="899" y="2425"/>
                            </a:lnTo>
                            <a:lnTo>
                              <a:pt x="1024" y="2371"/>
                            </a:lnTo>
                            <a:lnTo>
                              <a:pt x="1048" y="2359"/>
                            </a:lnTo>
                            <a:lnTo>
                              <a:pt x="1072" y="2347"/>
                            </a:lnTo>
                            <a:lnTo>
                              <a:pt x="1119" y="2325"/>
                            </a:lnTo>
                            <a:lnTo>
                              <a:pt x="1210" y="2277"/>
                            </a:lnTo>
                            <a:lnTo>
                              <a:pt x="1220" y="2270"/>
                            </a:lnTo>
                            <a:lnTo>
                              <a:pt x="1231" y="2263"/>
                            </a:lnTo>
                            <a:lnTo>
                              <a:pt x="1253" y="2251"/>
                            </a:lnTo>
                            <a:lnTo>
                              <a:pt x="1297" y="2226"/>
                            </a:lnTo>
                            <a:lnTo>
                              <a:pt x="1317" y="2213"/>
                            </a:lnTo>
                            <a:lnTo>
                              <a:pt x="1338" y="2200"/>
                            </a:lnTo>
                            <a:lnTo>
                              <a:pt x="1379" y="2175"/>
                            </a:lnTo>
                            <a:lnTo>
                              <a:pt x="1419" y="2148"/>
                            </a:lnTo>
                            <a:lnTo>
                              <a:pt x="1457" y="2121"/>
                            </a:lnTo>
                            <a:lnTo>
                              <a:pt x="1475" y="2107"/>
                            </a:lnTo>
                            <a:lnTo>
                              <a:pt x="1484" y="2099"/>
                            </a:lnTo>
                            <a:lnTo>
                              <a:pt x="1494" y="2093"/>
                            </a:lnTo>
                            <a:lnTo>
                              <a:pt x="1532" y="2066"/>
                            </a:lnTo>
                            <a:lnTo>
                              <a:pt x="1567" y="2037"/>
                            </a:lnTo>
                            <a:lnTo>
                              <a:pt x="1584" y="2023"/>
                            </a:lnTo>
                            <a:lnTo>
                              <a:pt x="1602" y="2009"/>
                            </a:lnTo>
                            <a:lnTo>
                              <a:pt x="1669" y="1951"/>
                            </a:lnTo>
                            <a:lnTo>
                              <a:pt x="1699" y="1920"/>
                            </a:lnTo>
                            <a:lnTo>
                              <a:pt x="1729" y="1890"/>
                            </a:lnTo>
                            <a:lnTo>
                              <a:pt x="1788" y="1828"/>
                            </a:lnTo>
                            <a:lnTo>
                              <a:pt x="1840" y="1763"/>
                            </a:lnTo>
                            <a:lnTo>
                              <a:pt x="1865" y="1730"/>
                            </a:lnTo>
                            <a:lnTo>
                              <a:pt x="1878" y="1713"/>
                            </a:lnTo>
                            <a:lnTo>
                              <a:pt x="1884" y="1705"/>
                            </a:lnTo>
                            <a:lnTo>
                              <a:pt x="1891" y="1698"/>
                            </a:lnTo>
                            <a:lnTo>
                              <a:pt x="1935" y="1629"/>
                            </a:lnTo>
                            <a:lnTo>
                              <a:pt x="1956" y="1594"/>
                            </a:lnTo>
                            <a:lnTo>
                              <a:pt x="1976" y="1560"/>
                            </a:lnTo>
                            <a:lnTo>
                              <a:pt x="1995" y="1523"/>
                            </a:lnTo>
                            <a:lnTo>
                              <a:pt x="2013" y="1488"/>
                            </a:lnTo>
                            <a:lnTo>
                              <a:pt x="2047" y="1416"/>
                            </a:lnTo>
                            <a:lnTo>
                              <a:pt x="2061" y="1378"/>
                            </a:lnTo>
                            <a:lnTo>
                              <a:pt x="2074" y="1341"/>
                            </a:lnTo>
                            <a:lnTo>
                              <a:pt x="2096" y="1268"/>
                            </a:lnTo>
                            <a:lnTo>
                              <a:pt x="2105" y="1232"/>
                            </a:lnTo>
                            <a:lnTo>
                              <a:pt x="2114" y="1197"/>
                            </a:lnTo>
                            <a:lnTo>
                              <a:pt x="2126" y="1126"/>
                            </a:lnTo>
                            <a:lnTo>
                              <a:pt x="2132" y="1055"/>
                            </a:lnTo>
                            <a:lnTo>
                              <a:pt x="2134" y="986"/>
                            </a:lnTo>
                            <a:lnTo>
                              <a:pt x="2130" y="917"/>
                            </a:lnTo>
                            <a:lnTo>
                              <a:pt x="2126" y="884"/>
                            </a:lnTo>
                            <a:lnTo>
                              <a:pt x="2121" y="851"/>
                            </a:lnTo>
                            <a:lnTo>
                              <a:pt x="2114" y="817"/>
                            </a:lnTo>
                            <a:lnTo>
                              <a:pt x="2105" y="784"/>
                            </a:lnTo>
                            <a:lnTo>
                              <a:pt x="2085" y="718"/>
                            </a:lnTo>
                            <a:lnTo>
                              <a:pt x="2073" y="685"/>
                            </a:lnTo>
                            <a:lnTo>
                              <a:pt x="2060" y="654"/>
                            </a:lnTo>
                            <a:lnTo>
                              <a:pt x="2030" y="591"/>
                            </a:lnTo>
                            <a:lnTo>
                              <a:pt x="1994" y="527"/>
                            </a:lnTo>
                            <a:lnTo>
                              <a:pt x="1953" y="465"/>
                            </a:lnTo>
                            <a:lnTo>
                              <a:pt x="1907" y="404"/>
                            </a:lnTo>
                            <a:lnTo>
                              <a:pt x="1856" y="345"/>
                            </a:lnTo>
                            <a:lnTo>
                              <a:pt x="1806" y="292"/>
                            </a:lnTo>
                            <a:lnTo>
                              <a:pt x="1755" y="243"/>
                            </a:lnTo>
                            <a:lnTo>
                              <a:pt x="1700" y="196"/>
                            </a:lnTo>
                            <a:lnTo>
                              <a:pt x="1672" y="173"/>
                            </a:lnTo>
                            <a:lnTo>
                              <a:pt x="1645" y="153"/>
                            </a:lnTo>
                            <a:lnTo>
                              <a:pt x="1584" y="110"/>
                            </a:lnTo>
                            <a:lnTo>
                              <a:pt x="1553" y="89"/>
                            </a:lnTo>
                            <a:lnTo>
                              <a:pt x="1523" y="71"/>
                            </a:lnTo>
                            <a:lnTo>
                              <a:pt x="1458" y="34"/>
                            </a:lnTo>
                            <a:lnTo>
                              <a:pt x="1392" y="0"/>
                            </a:lnTo>
                          </a:path>
                        </a:pathLst>
                      </a:custGeom>
                      <a:noFill/>
                      <a:ln w="9525">
                        <a:solidFill>
                          <a:srgbClr val="FF9999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19572" name="Freeform 9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262" y="801"/>
                        <a:ext cx="84" cy="114"/>
                      </a:xfrm>
                      <a:custGeom>
                        <a:avLst/>
                        <a:gdLst>
                          <a:gd name="T0" fmla="*/ 0 w 1006"/>
                          <a:gd name="T1" fmla="*/ 0 h 1250"/>
                          <a:gd name="T2" fmla="*/ 0 w 1006"/>
                          <a:gd name="T3" fmla="*/ 0 h 1250"/>
                          <a:gd name="T4" fmla="*/ 0 w 1006"/>
                          <a:gd name="T5" fmla="*/ 0 h 1250"/>
                          <a:gd name="T6" fmla="*/ 0 w 1006"/>
                          <a:gd name="T7" fmla="*/ 0 h 1250"/>
                          <a:gd name="T8" fmla="*/ 0 w 1006"/>
                          <a:gd name="T9" fmla="*/ 0 h 1250"/>
                          <a:gd name="T10" fmla="*/ 0 w 1006"/>
                          <a:gd name="T11" fmla="*/ 0 h 1250"/>
                          <a:gd name="T12" fmla="*/ 0 w 1006"/>
                          <a:gd name="T13" fmla="*/ 0 h 1250"/>
                          <a:gd name="T14" fmla="*/ 0 w 1006"/>
                          <a:gd name="T15" fmla="*/ 0 h 1250"/>
                          <a:gd name="T16" fmla="*/ 0 w 1006"/>
                          <a:gd name="T17" fmla="*/ 0 h 1250"/>
                          <a:gd name="T18" fmla="*/ 0 w 1006"/>
                          <a:gd name="T19" fmla="*/ 0 h 1250"/>
                          <a:gd name="T20" fmla="*/ 0 w 1006"/>
                          <a:gd name="T21" fmla="*/ 0 h 1250"/>
                          <a:gd name="T22" fmla="*/ 0 w 1006"/>
                          <a:gd name="T23" fmla="*/ 0 h 1250"/>
                          <a:gd name="T24" fmla="*/ 0 w 1006"/>
                          <a:gd name="T25" fmla="*/ 0 h 1250"/>
                          <a:gd name="T26" fmla="*/ 0 w 1006"/>
                          <a:gd name="T27" fmla="*/ 0 h 1250"/>
                          <a:gd name="T28" fmla="*/ 0 w 1006"/>
                          <a:gd name="T29" fmla="*/ 0 h 1250"/>
                          <a:gd name="T30" fmla="*/ 0 w 1006"/>
                          <a:gd name="T31" fmla="*/ 0 h 1250"/>
                          <a:gd name="T32" fmla="*/ 0 w 1006"/>
                          <a:gd name="T33" fmla="*/ 0 h 1250"/>
                          <a:gd name="T34" fmla="*/ 0 w 1006"/>
                          <a:gd name="T35" fmla="*/ 0 h 1250"/>
                          <a:gd name="T36" fmla="*/ 0 w 1006"/>
                          <a:gd name="T37" fmla="*/ 0 h 1250"/>
                          <a:gd name="T38" fmla="*/ 0 w 1006"/>
                          <a:gd name="T39" fmla="*/ 0 h 1250"/>
                          <a:gd name="T40" fmla="*/ 0 w 1006"/>
                          <a:gd name="T41" fmla="*/ 0 h 1250"/>
                          <a:gd name="T42" fmla="*/ 0 w 1006"/>
                          <a:gd name="T43" fmla="*/ 0 h 1250"/>
                          <a:gd name="T44" fmla="*/ 0 w 1006"/>
                          <a:gd name="T45" fmla="*/ 0 h 1250"/>
                          <a:gd name="T46" fmla="*/ 0 w 1006"/>
                          <a:gd name="T47" fmla="*/ 0 h 1250"/>
                          <a:gd name="T48" fmla="*/ 0 w 1006"/>
                          <a:gd name="T49" fmla="*/ 0 h 1250"/>
                          <a:gd name="T50" fmla="*/ 0 w 1006"/>
                          <a:gd name="T51" fmla="*/ 0 h 1250"/>
                          <a:gd name="T52" fmla="*/ 0 w 1006"/>
                          <a:gd name="T53" fmla="*/ 0 h 1250"/>
                          <a:gd name="T54" fmla="*/ 0 w 1006"/>
                          <a:gd name="T55" fmla="*/ 0 h 1250"/>
                          <a:gd name="T56" fmla="*/ 0 w 1006"/>
                          <a:gd name="T57" fmla="*/ 0 h 1250"/>
                          <a:gd name="T58" fmla="*/ 0 w 1006"/>
                          <a:gd name="T59" fmla="*/ 0 h 1250"/>
                          <a:gd name="T60" fmla="*/ 0 w 1006"/>
                          <a:gd name="T61" fmla="*/ 0 h 1250"/>
                          <a:gd name="T62" fmla="*/ 0 w 1006"/>
                          <a:gd name="T63" fmla="*/ 0 h 1250"/>
                          <a:gd name="T64" fmla="*/ 0 w 1006"/>
                          <a:gd name="T65" fmla="*/ 0 h 1250"/>
                          <a:gd name="T66" fmla="*/ 0 w 1006"/>
                          <a:gd name="T67" fmla="*/ 0 h 1250"/>
                          <a:gd name="T68" fmla="*/ 0 w 1006"/>
                          <a:gd name="T69" fmla="*/ 0 h 1250"/>
                          <a:gd name="T70" fmla="*/ 0 w 1006"/>
                          <a:gd name="T71" fmla="*/ 0 h 1250"/>
                          <a:gd name="T72" fmla="*/ 0 w 1006"/>
                          <a:gd name="T73" fmla="*/ 0 h 1250"/>
                          <a:gd name="T74" fmla="*/ 0 w 1006"/>
                          <a:gd name="T75" fmla="*/ 0 h 1250"/>
                          <a:gd name="T76" fmla="*/ 0 w 1006"/>
                          <a:gd name="T77" fmla="*/ 0 h 1250"/>
                          <a:gd name="T78" fmla="*/ 0 w 1006"/>
                          <a:gd name="T79" fmla="*/ 0 h 1250"/>
                          <a:gd name="T80" fmla="*/ 0 w 1006"/>
                          <a:gd name="T81" fmla="*/ 0 h 1250"/>
                          <a:gd name="T82" fmla="*/ 0 w 1006"/>
                          <a:gd name="T83" fmla="*/ 0 h 1250"/>
                          <a:gd name="T84" fmla="*/ 0 w 1006"/>
                          <a:gd name="T85" fmla="*/ 0 h 1250"/>
                          <a:gd name="T86" fmla="*/ 0 w 1006"/>
                          <a:gd name="T87" fmla="*/ 0 h 1250"/>
                          <a:gd name="T88" fmla="*/ 0 w 1006"/>
                          <a:gd name="T89" fmla="*/ 0 h 1250"/>
                          <a:gd name="T90" fmla="*/ 0 w 1006"/>
                          <a:gd name="T91" fmla="*/ 0 h 1250"/>
                          <a:gd name="T92" fmla="*/ 0 w 1006"/>
                          <a:gd name="T93" fmla="*/ 0 h 1250"/>
                          <a:gd name="T94" fmla="*/ 0 w 1006"/>
                          <a:gd name="T95" fmla="*/ 0 h 1250"/>
                          <a:gd name="T96" fmla="*/ 0 w 1006"/>
                          <a:gd name="T97" fmla="*/ 0 h 1250"/>
                          <a:gd name="T98" fmla="*/ 0 w 1006"/>
                          <a:gd name="T99" fmla="*/ 0 h 1250"/>
                          <a:gd name="T100" fmla="*/ 0 w 1006"/>
                          <a:gd name="T101" fmla="*/ 0 h 1250"/>
                          <a:gd name="T102" fmla="*/ 0 w 1006"/>
                          <a:gd name="T103" fmla="*/ 0 h 1250"/>
                          <a:gd name="T104" fmla="*/ 0 w 1006"/>
                          <a:gd name="T105" fmla="*/ 0 h 1250"/>
                          <a:gd name="T106" fmla="*/ 0 w 1006"/>
                          <a:gd name="T107" fmla="*/ 0 h 1250"/>
                          <a:gd name="T108" fmla="*/ 0 w 1006"/>
                          <a:gd name="T109" fmla="*/ 0 h 1250"/>
                          <a:gd name="T110" fmla="*/ 0 w 1006"/>
                          <a:gd name="T111" fmla="*/ 0 h 1250"/>
                          <a:gd name="T112" fmla="*/ 0 w 1006"/>
                          <a:gd name="T113" fmla="*/ 0 h 1250"/>
                          <a:gd name="T114" fmla="*/ 0 w 1006"/>
                          <a:gd name="T115" fmla="*/ 0 h 1250"/>
                          <a:gd name="T116" fmla="*/ 0 w 1006"/>
                          <a:gd name="T117" fmla="*/ 0 h 1250"/>
                          <a:gd name="T118" fmla="*/ 0 w 1006"/>
                          <a:gd name="T119" fmla="*/ 0 h 1250"/>
                          <a:gd name="T120" fmla="*/ 0 w 1006"/>
                          <a:gd name="T121" fmla="*/ 0 h 1250"/>
                          <a:gd name="T122" fmla="*/ 0 w 1006"/>
                          <a:gd name="T123" fmla="*/ 0 h 1250"/>
                          <a:gd name="T124" fmla="*/ 0 w 1006"/>
                          <a:gd name="T125" fmla="*/ 0 h 1250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  <a:gd name="T141" fmla="*/ 0 60000 65536"/>
                          <a:gd name="T142" fmla="*/ 0 60000 65536"/>
                          <a:gd name="T143" fmla="*/ 0 60000 65536"/>
                          <a:gd name="T144" fmla="*/ 0 60000 65536"/>
                          <a:gd name="T145" fmla="*/ 0 60000 65536"/>
                          <a:gd name="T146" fmla="*/ 0 60000 65536"/>
                          <a:gd name="T147" fmla="*/ 0 60000 65536"/>
                          <a:gd name="T148" fmla="*/ 0 60000 65536"/>
                          <a:gd name="T149" fmla="*/ 0 60000 65536"/>
                          <a:gd name="T150" fmla="*/ 0 60000 65536"/>
                          <a:gd name="T151" fmla="*/ 0 60000 65536"/>
                          <a:gd name="T152" fmla="*/ 0 60000 65536"/>
                          <a:gd name="T153" fmla="*/ 0 60000 65536"/>
                          <a:gd name="T154" fmla="*/ 0 60000 65536"/>
                          <a:gd name="T155" fmla="*/ 0 60000 65536"/>
                          <a:gd name="T156" fmla="*/ 0 60000 65536"/>
                          <a:gd name="T157" fmla="*/ 0 60000 65536"/>
                          <a:gd name="T158" fmla="*/ 0 60000 65536"/>
                          <a:gd name="T159" fmla="*/ 0 60000 65536"/>
                          <a:gd name="T160" fmla="*/ 0 60000 65536"/>
                          <a:gd name="T161" fmla="*/ 0 60000 65536"/>
                          <a:gd name="T162" fmla="*/ 0 60000 65536"/>
                          <a:gd name="T163" fmla="*/ 0 60000 65536"/>
                          <a:gd name="T164" fmla="*/ 0 60000 65536"/>
                          <a:gd name="T165" fmla="*/ 0 60000 65536"/>
                          <a:gd name="T166" fmla="*/ 0 60000 65536"/>
                          <a:gd name="T167" fmla="*/ 0 60000 65536"/>
                          <a:gd name="T168" fmla="*/ 0 60000 65536"/>
                          <a:gd name="T169" fmla="*/ 0 60000 65536"/>
                          <a:gd name="T170" fmla="*/ 0 60000 65536"/>
                          <a:gd name="T171" fmla="*/ 0 60000 65536"/>
                          <a:gd name="T172" fmla="*/ 0 60000 65536"/>
                          <a:gd name="T173" fmla="*/ 0 60000 65536"/>
                          <a:gd name="T174" fmla="*/ 0 60000 65536"/>
                          <a:gd name="T175" fmla="*/ 0 60000 65536"/>
                          <a:gd name="T176" fmla="*/ 0 60000 65536"/>
                          <a:gd name="T177" fmla="*/ 0 60000 65536"/>
                          <a:gd name="T178" fmla="*/ 0 60000 65536"/>
                          <a:gd name="T179" fmla="*/ 0 60000 65536"/>
                          <a:gd name="T180" fmla="*/ 0 60000 65536"/>
                          <a:gd name="T181" fmla="*/ 0 60000 65536"/>
                          <a:gd name="T182" fmla="*/ 0 60000 65536"/>
                          <a:gd name="T183" fmla="*/ 0 60000 65536"/>
                          <a:gd name="T184" fmla="*/ 0 60000 65536"/>
                          <a:gd name="T185" fmla="*/ 0 60000 65536"/>
                          <a:gd name="T186" fmla="*/ 0 60000 65536"/>
                          <a:gd name="T187" fmla="*/ 0 60000 65536"/>
                          <a:gd name="T188" fmla="*/ 0 60000 65536"/>
                          <a:gd name="T189" fmla="*/ 0 w 1006"/>
                          <a:gd name="T190" fmla="*/ 0 h 1250"/>
                          <a:gd name="T191" fmla="*/ 1006 w 1006"/>
                          <a:gd name="T192" fmla="*/ 1250 h 1250"/>
                        </a:gdLst>
                        <a:ahLst/>
                        <a:cxnLst>
                          <a:cxn ang="T126">
                            <a:pos x="T0" y="T1"/>
                          </a:cxn>
                          <a:cxn ang="T127">
                            <a:pos x="T2" y="T3"/>
                          </a:cxn>
                          <a:cxn ang="T128">
                            <a:pos x="T4" y="T5"/>
                          </a:cxn>
                          <a:cxn ang="T129">
                            <a:pos x="T6" y="T7"/>
                          </a:cxn>
                          <a:cxn ang="T130">
                            <a:pos x="T8" y="T9"/>
                          </a:cxn>
                          <a:cxn ang="T131">
                            <a:pos x="T10" y="T11"/>
                          </a:cxn>
                          <a:cxn ang="T132">
                            <a:pos x="T12" y="T13"/>
                          </a:cxn>
                          <a:cxn ang="T133">
                            <a:pos x="T14" y="T15"/>
                          </a:cxn>
                          <a:cxn ang="T134">
                            <a:pos x="T16" y="T17"/>
                          </a:cxn>
                          <a:cxn ang="T135">
                            <a:pos x="T18" y="T19"/>
                          </a:cxn>
                          <a:cxn ang="T136">
                            <a:pos x="T20" y="T21"/>
                          </a:cxn>
                          <a:cxn ang="T137">
                            <a:pos x="T22" y="T23"/>
                          </a:cxn>
                          <a:cxn ang="T138">
                            <a:pos x="T24" y="T25"/>
                          </a:cxn>
                          <a:cxn ang="T139">
                            <a:pos x="T26" y="T27"/>
                          </a:cxn>
                          <a:cxn ang="T140">
                            <a:pos x="T28" y="T29"/>
                          </a:cxn>
                          <a:cxn ang="T141">
                            <a:pos x="T30" y="T31"/>
                          </a:cxn>
                          <a:cxn ang="T142">
                            <a:pos x="T32" y="T33"/>
                          </a:cxn>
                          <a:cxn ang="T143">
                            <a:pos x="T34" y="T35"/>
                          </a:cxn>
                          <a:cxn ang="T144">
                            <a:pos x="T36" y="T37"/>
                          </a:cxn>
                          <a:cxn ang="T145">
                            <a:pos x="T38" y="T39"/>
                          </a:cxn>
                          <a:cxn ang="T146">
                            <a:pos x="T40" y="T41"/>
                          </a:cxn>
                          <a:cxn ang="T147">
                            <a:pos x="T42" y="T43"/>
                          </a:cxn>
                          <a:cxn ang="T148">
                            <a:pos x="T44" y="T45"/>
                          </a:cxn>
                          <a:cxn ang="T149">
                            <a:pos x="T46" y="T47"/>
                          </a:cxn>
                          <a:cxn ang="T150">
                            <a:pos x="T48" y="T49"/>
                          </a:cxn>
                          <a:cxn ang="T151">
                            <a:pos x="T50" y="T51"/>
                          </a:cxn>
                          <a:cxn ang="T152">
                            <a:pos x="T52" y="T53"/>
                          </a:cxn>
                          <a:cxn ang="T153">
                            <a:pos x="T54" y="T55"/>
                          </a:cxn>
                          <a:cxn ang="T154">
                            <a:pos x="T56" y="T57"/>
                          </a:cxn>
                          <a:cxn ang="T155">
                            <a:pos x="T58" y="T59"/>
                          </a:cxn>
                          <a:cxn ang="T156">
                            <a:pos x="T60" y="T61"/>
                          </a:cxn>
                          <a:cxn ang="T157">
                            <a:pos x="T62" y="T63"/>
                          </a:cxn>
                          <a:cxn ang="T158">
                            <a:pos x="T64" y="T65"/>
                          </a:cxn>
                          <a:cxn ang="T159">
                            <a:pos x="T66" y="T67"/>
                          </a:cxn>
                          <a:cxn ang="T160">
                            <a:pos x="T68" y="T69"/>
                          </a:cxn>
                          <a:cxn ang="T161">
                            <a:pos x="T70" y="T71"/>
                          </a:cxn>
                          <a:cxn ang="T162">
                            <a:pos x="T72" y="T73"/>
                          </a:cxn>
                          <a:cxn ang="T163">
                            <a:pos x="T74" y="T75"/>
                          </a:cxn>
                          <a:cxn ang="T164">
                            <a:pos x="T76" y="T77"/>
                          </a:cxn>
                          <a:cxn ang="T165">
                            <a:pos x="T78" y="T79"/>
                          </a:cxn>
                          <a:cxn ang="T166">
                            <a:pos x="T80" y="T81"/>
                          </a:cxn>
                          <a:cxn ang="T167">
                            <a:pos x="T82" y="T83"/>
                          </a:cxn>
                          <a:cxn ang="T168">
                            <a:pos x="T84" y="T85"/>
                          </a:cxn>
                          <a:cxn ang="T169">
                            <a:pos x="T86" y="T87"/>
                          </a:cxn>
                          <a:cxn ang="T170">
                            <a:pos x="T88" y="T89"/>
                          </a:cxn>
                          <a:cxn ang="T171">
                            <a:pos x="T90" y="T91"/>
                          </a:cxn>
                          <a:cxn ang="T172">
                            <a:pos x="T92" y="T93"/>
                          </a:cxn>
                          <a:cxn ang="T173">
                            <a:pos x="T94" y="T95"/>
                          </a:cxn>
                          <a:cxn ang="T174">
                            <a:pos x="T96" y="T97"/>
                          </a:cxn>
                          <a:cxn ang="T175">
                            <a:pos x="T98" y="T99"/>
                          </a:cxn>
                          <a:cxn ang="T176">
                            <a:pos x="T100" y="T101"/>
                          </a:cxn>
                          <a:cxn ang="T177">
                            <a:pos x="T102" y="T103"/>
                          </a:cxn>
                          <a:cxn ang="T178">
                            <a:pos x="T104" y="T105"/>
                          </a:cxn>
                          <a:cxn ang="T179">
                            <a:pos x="T106" y="T107"/>
                          </a:cxn>
                          <a:cxn ang="T180">
                            <a:pos x="T108" y="T109"/>
                          </a:cxn>
                          <a:cxn ang="T181">
                            <a:pos x="T110" y="T111"/>
                          </a:cxn>
                          <a:cxn ang="T182">
                            <a:pos x="T112" y="T113"/>
                          </a:cxn>
                          <a:cxn ang="T183">
                            <a:pos x="T114" y="T115"/>
                          </a:cxn>
                          <a:cxn ang="T184">
                            <a:pos x="T116" y="T117"/>
                          </a:cxn>
                          <a:cxn ang="T185">
                            <a:pos x="T118" y="T119"/>
                          </a:cxn>
                          <a:cxn ang="T186">
                            <a:pos x="T120" y="T121"/>
                          </a:cxn>
                          <a:cxn ang="T187">
                            <a:pos x="T122" y="T123"/>
                          </a:cxn>
                          <a:cxn ang="T188">
                            <a:pos x="T124" y="T125"/>
                          </a:cxn>
                        </a:cxnLst>
                        <a:rect l="T189" t="T190" r="T191" b="T192"/>
                        <a:pathLst>
                          <a:path w="1006" h="1250">
                            <a:moveTo>
                              <a:pt x="0" y="1250"/>
                            </a:moveTo>
                            <a:lnTo>
                              <a:pt x="61" y="1242"/>
                            </a:lnTo>
                            <a:lnTo>
                              <a:pt x="123" y="1233"/>
                            </a:lnTo>
                            <a:lnTo>
                              <a:pt x="184" y="1219"/>
                            </a:lnTo>
                            <a:lnTo>
                              <a:pt x="214" y="1212"/>
                            </a:lnTo>
                            <a:lnTo>
                              <a:pt x="229" y="1208"/>
                            </a:lnTo>
                            <a:lnTo>
                              <a:pt x="245" y="1205"/>
                            </a:lnTo>
                            <a:lnTo>
                              <a:pt x="259" y="1199"/>
                            </a:lnTo>
                            <a:lnTo>
                              <a:pt x="274" y="1195"/>
                            </a:lnTo>
                            <a:lnTo>
                              <a:pt x="305" y="1186"/>
                            </a:lnTo>
                            <a:lnTo>
                              <a:pt x="365" y="1166"/>
                            </a:lnTo>
                            <a:lnTo>
                              <a:pt x="424" y="1143"/>
                            </a:lnTo>
                            <a:lnTo>
                              <a:pt x="484" y="1119"/>
                            </a:lnTo>
                            <a:lnTo>
                              <a:pt x="528" y="1096"/>
                            </a:lnTo>
                            <a:lnTo>
                              <a:pt x="538" y="1089"/>
                            </a:lnTo>
                            <a:lnTo>
                              <a:pt x="543" y="1086"/>
                            </a:lnTo>
                            <a:lnTo>
                              <a:pt x="549" y="1084"/>
                            </a:lnTo>
                            <a:lnTo>
                              <a:pt x="571" y="1074"/>
                            </a:lnTo>
                            <a:lnTo>
                              <a:pt x="611" y="1050"/>
                            </a:lnTo>
                            <a:lnTo>
                              <a:pt x="630" y="1038"/>
                            </a:lnTo>
                            <a:lnTo>
                              <a:pt x="651" y="1026"/>
                            </a:lnTo>
                            <a:lnTo>
                              <a:pt x="687" y="1000"/>
                            </a:lnTo>
                            <a:lnTo>
                              <a:pt x="695" y="993"/>
                            </a:lnTo>
                            <a:lnTo>
                              <a:pt x="704" y="987"/>
                            </a:lnTo>
                            <a:lnTo>
                              <a:pt x="722" y="974"/>
                            </a:lnTo>
                            <a:lnTo>
                              <a:pt x="755" y="947"/>
                            </a:lnTo>
                            <a:lnTo>
                              <a:pt x="787" y="920"/>
                            </a:lnTo>
                            <a:lnTo>
                              <a:pt x="816" y="891"/>
                            </a:lnTo>
                            <a:lnTo>
                              <a:pt x="843" y="862"/>
                            </a:lnTo>
                            <a:lnTo>
                              <a:pt x="868" y="831"/>
                            </a:lnTo>
                            <a:lnTo>
                              <a:pt x="873" y="823"/>
                            </a:lnTo>
                            <a:lnTo>
                              <a:pt x="879" y="816"/>
                            </a:lnTo>
                            <a:lnTo>
                              <a:pt x="892" y="801"/>
                            </a:lnTo>
                            <a:lnTo>
                              <a:pt x="913" y="768"/>
                            </a:lnTo>
                            <a:lnTo>
                              <a:pt x="922" y="751"/>
                            </a:lnTo>
                            <a:lnTo>
                              <a:pt x="932" y="736"/>
                            </a:lnTo>
                            <a:lnTo>
                              <a:pt x="940" y="718"/>
                            </a:lnTo>
                            <a:lnTo>
                              <a:pt x="949" y="701"/>
                            </a:lnTo>
                            <a:lnTo>
                              <a:pt x="966" y="668"/>
                            </a:lnTo>
                            <a:lnTo>
                              <a:pt x="978" y="633"/>
                            </a:lnTo>
                            <a:lnTo>
                              <a:pt x="989" y="598"/>
                            </a:lnTo>
                            <a:lnTo>
                              <a:pt x="996" y="563"/>
                            </a:lnTo>
                            <a:lnTo>
                              <a:pt x="1003" y="530"/>
                            </a:lnTo>
                            <a:lnTo>
                              <a:pt x="1005" y="497"/>
                            </a:lnTo>
                            <a:lnTo>
                              <a:pt x="1006" y="464"/>
                            </a:lnTo>
                            <a:lnTo>
                              <a:pt x="1004" y="432"/>
                            </a:lnTo>
                            <a:lnTo>
                              <a:pt x="1001" y="400"/>
                            </a:lnTo>
                            <a:lnTo>
                              <a:pt x="992" y="368"/>
                            </a:lnTo>
                            <a:lnTo>
                              <a:pt x="983" y="337"/>
                            </a:lnTo>
                            <a:lnTo>
                              <a:pt x="971" y="306"/>
                            </a:lnTo>
                            <a:lnTo>
                              <a:pt x="958" y="277"/>
                            </a:lnTo>
                            <a:lnTo>
                              <a:pt x="941" y="247"/>
                            </a:lnTo>
                            <a:lnTo>
                              <a:pt x="922" y="218"/>
                            </a:lnTo>
                            <a:lnTo>
                              <a:pt x="900" y="189"/>
                            </a:lnTo>
                            <a:lnTo>
                              <a:pt x="876" y="161"/>
                            </a:lnTo>
                            <a:lnTo>
                              <a:pt x="852" y="136"/>
                            </a:lnTo>
                            <a:lnTo>
                              <a:pt x="828" y="113"/>
                            </a:lnTo>
                            <a:lnTo>
                              <a:pt x="802" y="90"/>
                            </a:lnTo>
                            <a:lnTo>
                              <a:pt x="776" y="70"/>
                            </a:lnTo>
                            <a:lnTo>
                              <a:pt x="747" y="51"/>
                            </a:lnTo>
                            <a:lnTo>
                              <a:pt x="718" y="33"/>
                            </a:lnTo>
                            <a:lnTo>
                              <a:pt x="688" y="15"/>
                            </a:lnTo>
                            <a:lnTo>
                              <a:pt x="657" y="0"/>
                            </a:lnTo>
                          </a:path>
                        </a:pathLst>
                      </a:custGeom>
                      <a:noFill/>
                      <a:ln w="9525">
                        <a:solidFill>
                          <a:srgbClr val="FF9999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19573" name="Freeform 9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372" y="686"/>
                        <a:ext cx="266" cy="361"/>
                      </a:xfrm>
                      <a:custGeom>
                        <a:avLst/>
                        <a:gdLst>
                          <a:gd name="T0" fmla="*/ 0 w 3198"/>
                          <a:gd name="T1" fmla="*/ 0 h 3970"/>
                          <a:gd name="T2" fmla="*/ 0 w 3198"/>
                          <a:gd name="T3" fmla="*/ 0 h 3970"/>
                          <a:gd name="T4" fmla="*/ 0 w 3198"/>
                          <a:gd name="T5" fmla="*/ 0 h 3970"/>
                          <a:gd name="T6" fmla="*/ 0 w 3198"/>
                          <a:gd name="T7" fmla="*/ 0 h 3970"/>
                          <a:gd name="T8" fmla="*/ 0 w 3198"/>
                          <a:gd name="T9" fmla="*/ 0 h 3970"/>
                          <a:gd name="T10" fmla="*/ 0 w 3198"/>
                          <a:gd name="T11" fmla="*/ 0 h 3970"/>
                          <a:gd name="T12" fmla="*/ 0 w 3198"/>
                          <a:gd name="T13" fmla="*/ 0 h 3970"/>
                          <a:gd name="T14" fmla="*/ 0 w 3198"/>
                          <a:gd name="T15" fmla="*/ 0 h 3970"/>
                          <a:gd name="T16" fmla="*/ 0 w 3198"/>
                          <a:gd name="T17" fmla="*/ 0 h 3970"/>
                          <a:gd name="T18" fmla="*/ 0 w 3198"/>
                          <a:gd name="T19" fmla="*/ 0 h 3970"/>
                          <a:gd name="T20" fmla="*/ 0 w 3198"/>
                          <a:gd name="T21" fmla="*/ 0 h 3970"/>
                          <a:gd name="T22" fmla="*/ 0 w 3198"/>
                          <a:gd name="T23" fmla="*/ 0 h 3970"/>
                          <a:gd name="T24" fmla="*/ 0 w 3198"/>
                          <a:gd name="T25" fmla="*/ 0 h 3970"/>
                          <a:gd name="T26" fmla="*/ 0 w 3198"/>
                          <a:gd name="T27" fmla="*/ 0 h 3970"/>
                          <a:gd name="T28" fmla="*/ 0 w 3198"/>
                          <a:gd name="T29" fmla="*/ 0 h 3970"/>
                          <a:gd name="T30" fmla="*/ 0 w 3198"/>
                          <a:gd name="T31" fmla="*/ 0 h 3970"/>
                          <a:gd name="T32" fmla="*/ 0 w 3198"/>
                          <a:gd name="T33" fmla="*/ 0 h 3970"/>
                          <a:gd name="T34" fmla="*/ 0 w 3198"/>
                          <a:gd name="T35" fmla="*/ 0 h 3970"/>
                          <a:gd name="T36" fmla="*/ 0 w 3198"/>
                          <a:gd name="T37" fmla="*/ 0 h 3970"/>
                          <a:gd name="T38" fmla="*/ 0 w 3198"/>
                          <a:gd name="T39" fmla="*/ 0 h 3970"/>
                          <a:gd name="T40" fmla="*/ 0 w 3198"/>
                          <a:gd name="T41" fmla="*/ 0 h 3970"/>
                          <a:gd name="T42" fmla="*/ 0 w 3198"/>
                          <a:gd name="T43" fmla="*/ 0 h 3970"/>
                          <a:gd name="T44" fmla="*/ 0 w 3198"/>
                          <a:gd name="T45" fmla="*/ 0 h 3970"/>
                          <a:gd name="T46" fmla="*/ 0 w 3198"/>
                          <a:gd name="T47" fmla="*/ 0 h 3970"/>
                          <a:gd name="T48" fmla="*/ 0 w 3198"/>
                          <a:gd name="T49" fmla="*/ 0 h 3970"/>
                          <a:gd name="T50" fmla="*/ 0 w 3198"/>
                          <a:gd name="T51" fmla="*/ 0 h 3970"/>
                          <a:gd name="T52" fmla="*/ 0 w 3198"/>
                          <a:gd name="T53" fmla="*/ 0 h 3970"/>
                          <a:gd name="T54" fmla="*/ 0 w 3198"/>
                          <a:gd name="T55" fmla="*/ 0 h 3970"/>
                          <a:gd name="T56" fmla="*/ 0 w 3198"/>
                          <a:gd name="T57" fmla="*/ 0 h 3970"/>
                          <a:gd name="T58" fmla="*/ 0 w 3198"/>
                          <a:gd name="T59" fmla="*/ 0 h 3970"/>
                          <a:gd name="T60" fmla="*/ 0 w 3198"/>
                          <a:gd name="T61" fmla="*/ 0 h 3970"/>
                          <a:gd name="T62" fmla="*/ 0 w 3198"/>
                          <a:gd name="T63" fmla="*/ 0 h 3970"/>
                          <a:gd name="T64" fmla="*/ 0 w 3198"/>
                          <a:gd name="T65" fmla="*/ 0 h 3970"/>
                          <a:gd name="T66" fmla="*/ 0 w 3198"/>
                          <a:gd name="T67" fmla="*/ 0 h 3970"/>
                          <a:gd name="T68" fmla="*/ 0 w 3198"/>
                          <a:gd name="T69" fmla="*/ 0 h 3970"/>
                          <a:gd name="T70" fmla="*/ 0 w 3198"/>
                          <a:gd name="T71" fmla="*/ 0 h 3970"/>
                          <a:gd name="T72" fmla="*/ 0 w 3198"/>
                          <a:gd name="T73" fmla="*/ 0 h 3970"/>
                          <a:gd name="T74" fmla="*/ 0 w 3198"/>
                          <a:gd name="T75" fmla="*/ 0 h 3970"/>
                          <a:gd name="T76" fmla="*/ 0 w 3198"/>
                          <a:gd name="T77" fmla="*/ 0 h 3970"/>
                          <a:gd name="T78" fmla="*/ 0 w 3198"/>
                          <a:gd name="T79" fmla="*/ 0 h 3970"/>
                          <a:gd name="T80" fmla="*/ 0 w 3198"/>
                          <a:gd name="T81" fmla="*/ 0 h 3970"/>
                          <a:gd name="T82" fmla="*/ 0 w 3198"/>
                          <a:gd name="T83" fmla="*/ 0 h 3970"/>
                          <a:gd name="T84" fmla="*/ 0 w 3198"/>
                          <a:gd name="T85" fmla="*/ 0 h 3970"/>
                          <a:gd name="T86" fmla="*/ 0 w 3198"/>
                          <a:gd name="T87" fmla="*/ 0 h 3970"/>
                          <a:gd name="T88" fmla="*/ 0 w 3198"/>
                          <a:gd name="T89" fmla="*/ 0 h 3970"/>
                          <a:gd name="T90" fmla="*/ 0 w 3198"/>
                          <a:gd name="T91" fmla="*/ 0 h 3970"/>
                          <a:gd name="T92" fmla="*/ 0 w 3198"/>
                          <a:gd name="T93" fmla="*/ 0 h 3970"/>
                          <a:gd name="T94" fmla="*/ 0 w 3198"/>
                          <a:gd name="T95" fmla="*/ 0 h 3970"/>
                          <a:gd name="T96" fmla="*/ 0 w 3198"/>
                          <a:gd name="T97" fmla="*/ 0 h 3970"/>
                          <a:gd name="T98" fmla="*/ 0 w 3198"/>
                          <a:gd name="T99" fmla="*/ 0 h 3970"/>
                          <a:gd name="T100" fmla="*/ 0 w 3198"/>
                          <a:gd name="T101" fmla="*/ 0 h 3970"/>
                          <a:gd name="T102" fmla="*/ 0 w 3198"/>
                          <a:gd name="T103" fmla="*/ 0 h 3970"/>
                          <a:gd name="T104" fmla="*/ 0 w 3198"/>
                          <a:gd name="T105" fmla="*/ 0 h 3970"/>
                          <a:gd name="T106" fmla="*/ 0 w 3198"/>
                          <a:gd name="T107" fmla="*/ 0 h 3970"/>
                          <a:gd name="T108" fmla="*/ 0 w 3198"/>
                          <a:gd name="T109" fmla="*/ 0 h 3970"/>
                          <a:gd name="T110" fmla="*/ 0 w 3198"/>
                          <a:gd name="T111" fmla="*/ 0 h 3970"/>
                          <a:gd name="T112" fmla="*/ 0 w 3198"/>
                          <a:gd name="T113" fmla="*/ 0 h 3970"/>
                          <a:gd name="T114" fmla="*/ 0 w 3198"/>
                          <a:gd name="T115" fmla="*/ 0 h 3970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  <a:gd name="T141" fmla="*/ 0 60000 65536"/>
                          <a:gd name="T142" fmla="*/ 0 60000 65536"/>
                          <a:gd name="T143" fmla="*/ 0 60000 65536"/>
                          <a:gd name="T144" fmla="*/ 0 60000 65536"/>
                          <a:gd name="T145" fmla="*/ 0 60000 65536"/>
                          <a:gd name="T146" fmla="*/ 0 60000 65536"/>
                          <a:gd name="T147" fmla="*/ 0 60000 65536"/>
                          <a:gd name="T148" fmla="*/ 0 60000 65536"/>
                          <a:gd name="T149" fmla="*/ 0 60000 65536"/>
                          <a:gd name="T150" fmla="*/ 0 60000 65536"/>
                          <a:gd name="T151" fmla="*/ 0 60000 65536"/>
                          <a:gd name="T152" fmla="*/ 0 60000 65536"/>
                          <a:gd name="T153" fmla="*/ 0 60000 65536"/>
                          <a:gd name="T154" fmla="*/ 0 60000 65536"/>
                          <a:gd name="T155" fmla="*/ 0 60000 65536"/>
                          <a:gd name="T156" fmla="*/ 0 60000 65536"/>
                          <a:gd name="T157" fmla="*/ 0 60000 65536"/>
                          <a:gd name="T158" fmla="*/ 0 60000 65536"/>
                          <a:gd name="T159" fmla="*/ 0 60000 65536"/>
                          <a:gd name="T160" fmla="*/ 0 60000 65536"/>
                          <a:gd name="T161" fmla="*/ 0 60000 65536"/>
                          <a:gd name="T162" fmla="*/ 0 60000 65536"/>
                          <a:gd name="T163" fmla="*/ 0 60000 65536"/>
                          <a:gd name="T164" fmla="*/ 0 60000 65536"/>
                          <a:gd name="T165" fmla="*/ 0 60000 65536"/>
                          <a:gd name="T166" fmla="*/ 0 60000 65536"/>
                          <a:gd name="T167" fmla="*/ 0 60000 65536"/>
                          <a:gd name="T168" fmla="*/ 0 60000 65536"/>
                          <a:gd name="T169" fmla="*/ 0 60000 65536"/>
                          <a:gd name="T170" fmla="*/ 0 60000 65536"/>
                          <a:gd name="T171" fmla="*/ 0 60000 65536"/>
                          <a:gd name="T172" fmla="*/ 0 60000 65536"/>
                          <a:gd name="T173" fmla="*/ 0 60000 65536"/>
                          <a:gd name="T174" fmla="*/ 0 w 3198"/>
                          <a:gd name="T175" fmla="*/ 0 h 3970"/>
                          <a:gd name="T176" fmla="*/ 3198 w 3198"/>
                          <a:gd name="T177" fmla="*/ 3970 h 3970"/>
                        </a:gdLst>
                        <a:ahLst/>
                        <a:cxnLst>
                          <a:cxn ang="T116">
                            <a:pos x="T0" y="T1"/>
                          </a:cxn>
                          <a:cxn ang="T117">
                            <a:pos x="T2" y="T3"/>
                          </a:cxn>
                          <a:cxn ang="T118">
                            <a:pos x="T4" y="T5"/>
                          </a:cxn>
                          <a:cxn ang="T119">
                            <a:pos x="T6" y="T7"/>
                          </a:cxn>
                          <a:cxn ang="T120">
                            <a:pos x="T8" y="T9"/>
                          </a:cxn>
                          <a:cxn ang="T121">
                            <a:pos x="T10" y="T11"/>
                          </a:cxn>
                          <a:cxn ang="T122">
                            <a:pos x="T12" y="T13"/>
                          </a:cxn>
                          <a:cxn ang="T123">
                            <a:pos x="T14" y="T15"/>
                          </a:cxn>
                          <a:cxn ang="T124">
                            <a:pos x="T16" y="T17"/>
                          </a:cxn>
                          <a:cxn ang="T125">
                            <a:pos x="T18" y="T19"/>
                          </a:cxn>
                          <a:cxn ang="T126">
                            <a:pos x="T20" y="T21"/>
                          </a:cxn>
                          <a:cxn ang="T127">
                            <a:pos x="T22" y="T23"/>
                          </a:cxn>
                          <a:cxn ang="T128">
                            <a:pos x="T24" y="T25"/>
                          </a:cxn>
                          <a:cxn ang="T129">
                            <a:pos x="T26" y="T27"/>
                          </a:cxn>
                          <a:cxn ang="T130">
                            <a:pos x="T28" y="T29"/>
                          </a:cxn>
                          <a:cxn ang="T131">
                            <a:pos x="T30" y="T31"/>
                          </a:cxn>
                          <a:cxn ang="T132">
                            <a:pos x="T32" y="T33"/>
                          </a:cxn>
                          <a:cxn ang="T133">
                            <a:pos x="T34" y="T35"/>
                          </a:cxn>
                          <a:cxn ang="T134">
                            <a:pos x="T36" y="T37"/>
                          </a:cxn>
                          <a:cxn ang="T135">
                            <a:pos x="T38" y="T39"/>
                          </a:cxn>
                          <a:cxn ang="T136">
                            <a:pos x="T40" y="T41"/>
                          </a:cxn>
                          <a:cxn ang="T137">
                            <a:pos x="T42" y="T43"/>
                          </a:cxn>
                          <a:cxn ang="T138">
                            <a:pos x="T44" y="T45"/>
                          </a:cxn>
                          <a:cxn ang="T139">
                            <a:pos x="T46" y="T47"/>
                          </a:cxn>
                          <a:cxn ang="T140">
                            <a:pos x="T48" y="T49"/>
                          </a:cxn>
                          <a:cxn ang="T141">
                            <a:pos x="T50" y="T51"/>
                          </a:cxn>
                          <a:cxn ang="T142">
                            <a:pos x="T52" y="T53"/>
                          </a:cxn>
                          <a:cxn ang="T143">
                            <a:pos x="T54" y="T55"/>
                          </a:cxn>
                          <a:cxn ang="T144">
                            <a:pos x="T56" y="T57"/>
                          </a:cxn>
                          <a:cxn ang="T145">
                            <a:pos x="T58" y="T59"/>
                          </a:cxn>
                          <a:cxn ang="T146">
                            <a:pos x="T60" y="T61"/>
                          </a:cxn>
                          <a:cxn ang="T147">
                            <a:pos x="T62" y="T63"/>
                          </a:cxn>
                          <a:cxn ang="T148">
                            <a:pos x="T64" y="T65"/>
                          </a:cxn>
                          <a:cxn ang="T149">
                            <a:pos x="T66" y="T67"/>
                          </a:cxn>
                          <a:cxn ang="T150">
                            <a:pos x="T68" y="T69"/>
                          </a:cxn>
                          <a:cxn ang="T151">
                            <a:pos x="T70" y="T71"/>
                          </a:cxn>
                          <a:cxn ang="T152">
                            <a:pos x="T72" y="T73"/>
                          </a:cxn>
                          <a:cxn ang="T153">
                            <a:pos x="T74" y="T75"/>
                          </a:cxn>
                          <a:cxn ang="T154">
                            <a:pos x="T76" y="T77"/>
                          </a:cxn>
                          <a:cxn ang="T155">
                            <a:pos x="T78" y="T79"/>
                          </a:cxn>
                          <a:cxn ang="T156">
                            <a:pos x="T80" y="T81"/>
                          </a:cxn>
                          <a:cxn ang="T157">
                            <a:pos x="T82" y="T83"/>
                          </a:cxn>
                          <a:cxn ang="T158">
                            <a:pos x="T84" y="T85"/>
                          </a:cxn>
                          <a:cxn ang="T159">
                            <a:pos x="T86" y="T87"/>
                          </a:cxn>
                          <a:cxn ang="T160">
                            <a:pos x="T88" y="T89"/>
                          </a:cxn>
                          <a:cxn ang="T161">
                            <a:pos x="T90" y="T91"/>
                          </a:cxn>
                          <a:cxn ang="T162">
                            <a:pos x="T92" y="T93"/>
                          </a:cxn>
                          <a:cxn ang="T163">
                            <a:pos x="T94" y="T95"/>
                          </a:cxn>
                          <a:cxn ang="T164">
                            <a:pos x="T96" y="T97"/>
                          </a:cxn>
                          <a:cxn ang="T165">
                            <a:pos x="T98" y="T99"/>
                          </a:cxn>
                          <a:cxn ang="T166">
                            <a:pos x="T100" y="T101"/>
                          </a:cxn>
                          <a:cxn ang="T167">
                            <a:pos x="T102" y="T103"/>
                          </a:cxn>
                          <a:cxn ang="T168">
                            <a:pos x="T104" y="T105"/>
                          </a:cxn>
                          <a:cxn ang="T169">
                            <a:pos x="T106" y="T107"/>
                          </a:cxn>
                          <a:cxn ang="T170">
                            <a:pos x="T108" y="T109"/>
                          </a:cxn>
                          <a:cxn ang="T171">
                            <a:pos x="T110" y="T111"/>
                          </a:cxn>
                          <a:cxn ang="T172">
                            <a:pos x="T112" y="T113"/>
                          </a:cxn>
                          <a:cxn ang="T173">
                            <a:pos x="T114" y="T115"/>
                          </a:cxn>
                        </a:cxnLst>
                        <a:rect l="T174" t="T175" r="T176" b="T177"/>
                        <a:pathLst>
                          <a:path w="3198" h="3970">
                            <a:moveTo>
                              <a:pt x="0" y="3970"/>
                            </a:moveTo>
                            <a:lnTo>
                              <a:pt x="49" y="3964"/>
                            </a:lnTo>
                            <a:lnTo>
                              <a:pt x="73" y="3961"/>
                            </a:lnTo>
                            <a:lnTo>
                              <a:pt x="98" y="3959"/>
                            </a:lnTo>
                            <a:lnTo>
                              <a:pt x="197" y="3946"/>
                            </a:lnTo>
                            <a:lnTo>
                              <a:pt x="294" y="3931"/>
                            </a:lnTo>
                            <a:lnTo>
                              <a:pt x="392" y="3915"/>
                            </a:lnTo>
                            <a:lnTo>
                              <a:pt x="489" y="3895"/>
                            </a:lnTo>
                            <a:lnTo>
                              <a:pt x="538" y="3885"/>
                            </a:lnTo>
                            <a:lnTo>
                              <a:pt x="562" y="3880"/>
                            </a:lnTo>
                            <a:lnTo>
                              <a:pt x="587" y="3876"/>
                            </a:lnTo>
                            <a:lnTo>
                              <a:pt x="684" y="3852"/>
                            </a:lnTo>
                            <a:lnTo>
                              <a:pt x="781" y="3828"/>
                            </a:lnTo>
                            <a:lnTo>
                              <a:pt x="875" y="3800"/>
                            </a:lnTo>
                            <a:lnTo>
                              <a:pt x="923" y="3785"/>
                            </a:lnTo>
                            <a:lnTo>
                              <a:pt x="971" y="3771"/>
                            </a:lnTo>
                            <a:lnTo>
                              <a:pt x="1066" y="3739"/>
                            </a:lnTo>
                            <a:lnTo>
                              <a:pt x="1161" y="3706"/>
                            </a:lnTo>
                            <a:lnTo>
                              <a:pt x="1207" y="3688"/>
                            </a:lnTo>
                            <a:lnTo>
                              <a:pt x="1218" y="3683"/>
                            </a:lnTo>
                            <a:lnTo>
                              <a:pt x="1230" y="3678"/>
                            </a:lnTo>
                            <a:lnTo>
                              <a:pt x="1255" y="3670"/>
                            </a:lnTo>
                            <a:lnTo>
                              <a:pt x="1349" y="3634"/>
                            </a:lnTo>
                            <a:lnTo>
                              <a:pt x="1442" y="3593"/>
                            </a:lnTo>
                            <a:lnTo>
                              <a:pt x="1537" y="3553"/>
                            </a:lnTo>
                            <a:lnTo>
                              <a:pt x="1609" y="3518"/>
                            </a:lnTo>
                            <a:lnTo>
                              <a:pt x="1678" y="3482"/>
                            </a:lnTo>
                            <a:lnTo>
                              <a:pt x="1747" y="3446"/>
                            </a:lnTo>
                            <a:lnTo>
                              <a:pt x="1814" y="3411"/>
                            </a:lnTo>
                            <a:lnTo>
                              <a:pt x="1880" y="3373"/>
                            </a:lnTo>
                            <a:lnTo>
                              <a:pt x="1944" y="3336"/>
                            </a:lnTo>
                            <a:lnTo>
                              <a:pt x="2007" y="3298"/>
                            </a:lnTo>
                            <a:lnTo>
                              <a:pt x="2037" y="3278"/>
                            </a:lnTo>
                            <a:lnTo>
                              <a:pt x="2068" y="3259"/>
                            </a:lnTo>
                            <a:lnTo>
                              <a:pt x="2127" y="3219"/>
                            </a:lnTo>
                            <a:lnTo>
                              <a:pt x="2155" y="3198"/>
                            </a:lnTo>
                            <a:lnTo>
                              <a:pt x="2169" y="3188"/>
                            </a:lnTo>
                            <a:lnTo>
                              <a:pt x="2184" y="3178"/>
                            </a:lnTo>
                            <a:lnTo>
                              <a:pt x="2241" y="3137"/>
                            </a:lnTo>
                            <a:lnTo>
                              <a:pt x="2268" y="3116"/>
                            </a:lnTo>
                            <a:lnTo>
                              <a:pt x="2296" y="3096"/>
                            </a:lnTo>
                            <a:lnTo>
                              <a:pt x="2323" y="3074"/>
                            </a:lnTo>
                            <a:lnTo>
                              <a:pt x="2350" y="3054"/>
                            </a:lnTo>
                            <a:lnTo>
                              <a:pt x="2362" y="3042"/>
                            </a:lnTo>
                            <a:lnTo>
                              <a:pt x="2375" y="3032"/>
                            </a:lnTo>
                            <a:lnTo>
                              <a:pt x="2401" y="3011"/>
                            </a:lnTo>
                            <a:lnTo>
                              <a:pt x="2452" y="2968"/>
                            </a:lnTo>
                            <a:lnTo>
                              <a:pt x="2501" y="2924"/>
                            </a:lnTo>
                            <a:lnTo>
                              <a:pt x="2548" y="2877"/>
                            </a:lnTo>
                            <a:lnTo>
                              <a:pt x="2593" y="2832"/>
                            </a:lnTo>
                            <a:lnTo>
                              <a:pt x="2603" y="2819"/>
                            </a:lnTo>
                            <a:lnTo>
                              <a:pt x="2614" y="2808"/>
                            </a:lnTo>
                            <a:lnTo>
                              <a:pt x="2636" y="2785"/>
                            </a:lnTo>
                            <a:lnTo>
                              <a:pt x="2646" y="2772"/>
                            </a:lnTo>
                            <a:lnTo>
                              <a:pt x="2657" y="2761"/>
                            </a:lnTo>
                            <a:lnTo>
                              <a:pt x="2680" y="2738"/>
                            </a:lnTo>
                            <a:lnTo>
                              <a:pt x="2720" y="2689"/>
                            </a:lnTo>
                            <a:lnTo>
                              <a:pt x="2759" y="2642"/>
                            </a:lnTo>
                            <a:lnTo>
                              <a:pt x="2797" y="2592"/>
                            </a:lnTo>
                            <a:lnTo>
                              <a:pt x="2815" y="2567"/>
                            </a:lnTo>
                            <a:lnTo>
                              <a:pt x="2824" y="2555"/>
                            </a:lnTo>
                            <a:lnTo>
                              <a:pt x="2834" y="2543"/>
                            </a:lnTo>
                            <a:lnTo>
                              <a:pt x="2867" y="2491"/>
                            </a:lnTo>
                            <a:lnTo>
                              <a:pt x="2883" y="2465"/>
                            </a:lnTo>
                            <a:lnTo>
                              <a:pt x="2900" y="2440"/>
                            </a:lnTo>
                            <a:lnTo>
                              <a:pt x="2932" y="2389"/>
                            </a:lnTo>
                            <a:lnTo>
                              <a:pt x="2962" y="2337"/>
                            </a:lnTo>
                            <a:lnTo>
                              <a:pt x="2990" y="2283"/>
                            </a:lnTo>
                            <a:lnTo>
                              <a:pt x="3003" y="2256"/>
                            </a:lnTo>
                            <a:lnTo>
                              <a:pt x="3017" y="2230"/>
                            </a:lnTo>
                            <a:lnTo>
                              <a:pt x="3030" y="2202"/>
                            </a:lnTo>
                            <a:lnTo>
                              <a:pt x="3043" y="2175"/>
                            </a:lnTo>
                            <a:lnTo>
                              <a:pt x="3067" y="2121"/>
                            </a:lnTo>
                            <a:lnTo>
                              <a:pt x="3088" y="2065"/>
                            </a:lnTo>
                            <a:lnTo>
                              <a:pt x="3107" y="2009"/>
                            </a:lnTo>
                            <a:lnTo>
                              <a:pt x="3124" y="1954"/>
                            </a:lnTo>
                            <a:lnTo>
                              <a:pt x="3141" y="1900"/>
                            </a:lnTo>
                            <a:lnTo>
                              <a:pt x="3155" y="1845"/>
                            </a:lnTo>
                            <a:lnTo>
                              <a:pt x="3168" y="1791"/>
                            </a:lnTo>
                            <a:lnTo>
                              <a:pt x="3177" y="1737"/>
                            </a:lnTo>
                            <a:lnTo>
                              <a:pt x="3186" y="1685"/>
                            </a:lnTo>
                            <a:lnTo>
                              <a:pt x="3191" y="1631"/>
                            </a:lnTo>
                            <a:lnTo>
                              <a:pt x="3196" y="1579"/>
                            </a:lnTo>
                            <a:lnTo>
                              <a:pt x="3197" y="1527"/>
                            </a:lnTo>
                            <a:lnTo>
                              <a:pt x="3198" y="1475"/>
                            </a:lnTo>
                            <a:lnTo>
                              <a:pt x="3195" y="1423"/>
                            </a:lnTo>
                            <a:lnTo>
                              <a:pt x="3192" y="1373"/>
                            </a:lnTo>
                            <a:lnTo>
                              <a:pt x="3186" y="1323"/>
                            </a:lnTo>
                            <a:lnTo>
                              <a:pt x="3179" y="1273"/>
                            </a:lnTo>
                            <a:lnTo>
                              <a:pt x="3168" y="1222"/>
                            </a:lnTo>
                            <a:lnTo>
                              <a:pt x="3157" y="1172"/>
                            </a:lnTo>
                            <a:lnTo>
                              <a:pt x="3142" y="1123"/>
                            </a:lnTo>
                            <a:lnTo>
                              <a:pt x="3127" y="1074"/>
                            </a:lnTo>
                            <a:lnTo>
                              <a:pt x="3108" y="1024"/>
                            </a:lnTo>
                            <a:lnTo>
                              <a:pt x="3089" y="976"/>
                            </a:lnTo>
                            <a:lnTo>
                              <a:pt x="3068" y="928"/>
                            </a:lnTo>
                            <a:lnTo>
                              <a:pt x="3045" y="882"/>
                            </a:lnTo>
                            <a:lnTo>
                              <a:pt x="3017" y="834"/>
                            </a:lnTo>
                            <a:lnTo>
                              <a:pt x="2990" y="787"/>
                            </a:lnTo>
                            <a:lnTo>
                              <a:pt x="2961" y="741"/>
                            </a:lnTo>
                            <a:lnTo>
                              <a:pt x="2930" y="695"/>
                            </a:lnTo>
                            <a:lnTo>
                              <a:pt x="2895" y="649"/>
                            </a:lnTo>
                            <a:lnTo>
                              <a:pt x="2860" y="604"/>
                            </a:lnTo>
                            <a:lnTo>
                              <a:pt x="2823" y="558"/>
                            </a:lnTo>
                            <a:lnTo>
                              <a:pt x="2783" y="514"/>
                            </a:lnTo>
                            <a:lnTo>
                              <a:pt x="2709" y="437"/>
                            </a:lnTo>
                            <a:lnTo>
                              <a:pt x="2670" y="399"/>
                            </a:lnTo>
                            <a:lnTo>
                              <a:pt x="2631" y="364"/>
                            </a:lnTo>
                            <a:lnTo>
                              <a:pt x="2590" y="328"/>
                            </a:lnTo>
                            <a:lnTo>
                              <a:pt x="2550" y="293"/>
                            </a:lnTo>
                            <a:lnTo>
                              <a:pt x="2465" y="228"/>
                            </a:lnTo>
                            <a:lnTo>
                              <a:pt x="2375" y="165"/>
                            </a:lnTo>
                            <a:lnTo>
                              <a:pt x="2329" y="135"/>
                            </a:lnTo>
                            <a:lnTo>
                              <a:pt x="2282" y="107"/>
                            </a:lnTo>
                            <a:lnTo>
                              <a:pt x="2234" y="78"/>
                            </a:lnTo>
                            <a:lnTo>
                              <a:pt x="2185" y="51"/>
                            </a:lnTo>
                            <a:lnTo>
                              <a:pt x="2085" y="0"/>
                            </a:lnTo>
                          </a:path>
                        </a:pathLst>
                      </a:custGeom>
                      <a:noFill/>
                      <a:ln w="9525">
                        <a:solidFill>
                          <a:srgbClr val="FF9999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fr-FR"/>
                      </a:p>
                    </p:txBody>
                  </p:sp>
                </p:grpSp>
              </p:grpSp>
            </p:grpSp>
            <p:sp>
              <p:nvSpPr>
                <p:cNvPr id="19565" name="Text Box 95"/>
                <p:cNvSpPr txBox="1">
                  <a:spLocks noChangeArrowheads="1"/>
                </p:cNvSpPr>
                <p:nvPr/>
              </p:nvSpPr>
              <p:spPr bwMode="auto">
                <a:xfrm>
                  <a:off x="3312" y="2838"/>
                  <a:ext cx="2816" cy="50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9pPr>
                </a:lstStyle>
                <a:p>
                  <a:pPr algn="ctr"/>
                  <a:r>
                    <a:rPr lang="fr-FR" sz="1000" b="1">
                      <a:latin typeface="Times New Roman" pitchFamily="18" charset="0"/>
                      <a:cs typeface="Arial" pitchFamily="34" charset="0"/>
                    </a:rPr>
                    <a:t>Émetteurs de radiodiffusion</a:t>
                  </a:r>
                </a:p>
              </p:txBody>
            </p:sp>
          </p:grpSp>
          <p:grpSp>
            <p:nvGrpSpPr>
              <p:cNvPr id="19472" name="Group 96"/>
              <p:cNvGrpSpPr>
                <a:grpSpLocks/>
              </p:cNvGrpSpPr>
              <p:nvPr/>
            </p:nvGrpSpPr>
            <p:grpSpPr bwMode="auto">
              <a:xfrm>
                <a:off x="624" y="2206"/>
                <a:ext cx="1752" cy="952"/>
                <a:chOff x="624" y="2494"/>
                <a:chExt cx="1752" cy="952"/>
              </a:xfrm>
            </p:grpSpPr>
            <p:sp>
              <p:nvSpPr>
                <p:cNvPr id="19557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624" y="2494"/>
                  <a:ext cx="1752" cy="50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9pPr>
                </a:lstStyle>
                <a:p>
                  <a:pPr algn="ctr"/>
                  <a:r>
                    <a:rPr lang="fr-FR" sz="1000" b="1">
                      <a:latin typeface="Times New Roman" pitchFamily="18" charset="0"/>
                      <a:cs typeface="Arial" pitchFamily="34" charset="0"/>
                    </a:rPr>
                    <a:t>GSM, UMTS,…</a:t>
                  </a:r>
                </a:p>
              </p:txBody>
            </p:sp>
            <p:grpSp>
              <p:nvGrpSpPr>
                <p:cNvPr id="19558" name="Group 98"/>
                <p:cNvGrpSpPr>
                  <a:grpSpLocks/>
                </p:cNvGrpSpPr>
                <p:nvPr/>
              </p:nvGrpSpPr>
              <p:grpSpPr bwMode="auto">
                <a:xfrm>
                  <a:off x="1344" y="2688"/>
                  <a:ext cx="760" cy="758"/>
                  <a:chOff x="1344" y="2688"/>
                  <a:chExt cx="760" cy="758"/>
                </a:xfrm>
              </p:grpSpPr>
              <p:sp>
                <p:nvSpPr>
                  <p:cNvPr id="19559" name="AutoShape 99"/>
                  <p:cNvSpPr>
                    <a:spLocks noChangeArrowheads="1"/>
                  </p:cNvSpPr>
                  <p:nvPr/>
                </p:nvSpPr>
                <p:spPr bwMode="auto">
                  <a:xfrm>
                    <a:off x="1344" y="2880"/>
                    <a:ext cx="432" cy="374"/>
                  </a:xfrm>
                  <a:prstGeom prst="hexagon">
                    <a:avLst>
                      <a:gd name="adj" fmla="val 28877"/>
                      <a:gd name="vf" fmla="val 115470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19560" name="AutoShape 100"/>
                  <p:cNvSpPr>
                    <a:spLocks noChangeArrowheads="1"/>
                  </p:cNvSpPr>
                  <p:nvPr/>
                </p:nvSpPr>
                <p:spPr bwMode="auto">
                  <a:xfrm>
                    <a:off x="1672" y="2688"/>
                    <a:ext cx="432" cy="374"/>
                  </a:xfrm>
                  <a:prstGeom prst="hexagon">
                    <a:avLst>
                      <a:gd name="adj" fmla="val 28877"/>
                      <a:gd name="vf" fmla="val 115470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1" hangingPunct="1"/>
                    <a:endParaRPr lang="fr-FR">
                      <a:latin typeface="Times New Roman" pitchFamily="18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9561" name="AutoShape 101"/>
                  <p:cNvSpPr>
                    <a:spLocks noChangeArrowheads="1"/>
                  </p:cNvSpPr>
                  <p:nvPr/>
                </p:nvSpPr>
                <p:spPr bwMode="auto">
                  <a:xfrm>
                    <a:off x="1672" y="3072"/>
                    <a:ext cx="432" cy="374"/>
                  </a:xfrm>
                  <a:prstGeom prst="hexagon">
                    <a:avLst>
                      <a:gd name="adj" fmla="val 28877"/>
                      <a:gd name="vf" fmla="val 115470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</p:grpSp>
          <p:grpSp>
            <p:nvGrpSpPr>
              <p:cNvPr id="19473" name="Group 102"/>
              <p:cNvGrpSpPr>
                <a:grpSpLocks/>
              </p:cNvGrpSpPr>
              <p:nvPr/>
            </p:nvGrpSpPr>
            <p:grpSpPr bwMode="auto">
              <a:xfrm>
                <a:off x="2947" y="764"/>
                <a:ext cx="2195" cy="705"/>
                <a:chOff x="2947" y="912"/>
                <a:chExt cx="2195" cy="705"/>
              </a:xfrm>
            </p:grpSpPr>
            <p:sp>
              <p:nvSpPr>
                <p:cNvPr id="19490" name="Text Box 103"/>
                <p:cNvSpPr txBox="1">
                  <a:spLocks noChangeArrowheads="1"/>
                </p:cNvSpPr>
                <p:nvPr/>
              </p:nvSpPr>
              <p:spPr bwMode="auto">
                <a:xfrm>
                  <a:off x="4035" y="1067"/>
                  <a:ext cx="1107" cy="5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1pPr>
                  <a:lvl2pPr marL="742950" indent="-285750" defTabSz="7620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2pPr>
                  <a:lvl3pPr marL="1143000" indent="-228600" defTabSz="7620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3pPr>
                  <a:lvl4pPr marL="1600200" indent="-228600" defTabSz="7620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4pPr>
                  <a:lvl5pPr marL="2057400" indent="-228600" defTabSz="762000"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-84" charset="0"/>
                      <a:ea typeface="MS PGothic" pitchFamily="34" charset="-128"/>
                    </a:defRPr>
                  </a:lvl9pPr>
                </a:lstStyle>
                <a:p>
                  <a:r>
                    <a:rPr lang="fr-FR" sz="1000" b="1">
                      <a:latin typeface="Times New Roman" pitchFamily="18" charset="0"/>
                      <a:cs typeface="Arial" pitchFamily="34" charset="0"/>
                    </a:rPr>
                    <a:t>Satellites</a:t>
                  </a:r>
                </a:p>
              </p:txBody>
            </p:sp>
            <p:grpSp>
              <p:nvGrpSpPr>
                <p:cNvPr id="19491" name="Group 104"/>
                <p:cNvGrpSpPr>
                  <a:grpSpLocks/>
                </p:cNvGrpSpPr>
                <p:nvPr/>
              </p:nvGrpSpPr>
              <p:grpSpPr bwMode="auto">
                <a:xfrm rot="10564501">
                  <a:off x="2947" y="1062"/>
                  <a:ext cx="405" cy="363"/>
                  <a:chOff x="3120" y="1073"/>
                  <a:chExt cx="958" cy="861"/>
                </a:xfrm>
              </p:grpSpPr>
              <p:sp>
                <p:nvSpPr>
                  <p:cNvPr id="19536" name="Freeform 105"/>
                  <p:cNvSpPr>
                    <a:spLocks/>
                  </p:cNvSpPr>
                  <p:nvPr/>
                </p:nvSpPr>
                <p:spPr bwMode="auto">
                  <a:xfrm>
                    <a:off x="3139" y="1284"/>
                    <a:ext cx="299" cy="291"/>
                  </a:xfrm>
                  <a:custGeom>
                    <a:avLst/>
                    <a:gdLst>
                      <a:gd name="T0" fmla="*/ 0 w 898"/>
                      <a:gd name="T1" fmla="*/ 0 h 874"/>
                      <a:gd name="T2" fmla="*/ 0 w 898"/>
                      <a:gd name="T3" fmla="*/ 0 h 874"/>
                      <a:gd name="T4" fmla="*/ 0 w 898"/>
                      <a:gd name="T5" fmla="*/ 0 h 874"/>
                      <a:gd name="T6" fmla="*/ 0 w 898"/>
                      <a:gd name="T7" fmla="*/ 0 h 874"/>
                      <a:gd name="T8" fmla="*/ 0 w 898"/>
                      <a:gd name="T9" fmla="*/ 0 h 874"/>
                      <a:gd name="T10" fmla="*/ 0 w 898"/>
                      <a:gd name="T11" fmla="*/ 0 h 874"/>
                      <a:gd name="T12" fmla="*/ 0 w 898"/>
                      <a:gd name="T13" fmla="*/ 0 h 874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898"/>
                      <a:gd name="T22" fmla="*/ 0 h 874"/>
                      <a:gd name="T23" fmla="*/ 898 w 898"/>
                      <a:gd name="T24" fmla="*/ 874 h 874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898" h="874">
                        <a:moveTo>
                          <a:pt x="729" y="874"/>
                        </a:moveTo>
                        <a:lnTo>
                          <a:pt x="0" y="398"/>
                        </a:lnTo>
                        <a:lnTo>
                          <a:pt x="508" y="0"/>
                        </a:lnTo>
                        <a:lnTo>
                          <a:pt x="898" y="748"/>
                        </a:lnTo>
                        <a:lnTo>
                          <a:pt x="729" y="874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537" name="Freeform 106"/>
                  <p:cNvSpPr>
                    <a:spLocks/>
                  </p:cNvSpPr>
                  <p:nvPr/>
                </p:nvSpPr>
                <p:spPr bwMode="auto">
                  <a:xfrm>
                    <a:off x="3244" y="1297"/>
                    <a:ext cx="188" cy="289"/>
                  </a:xfrm>
                  <a:custGeom>
                    <a:avLst/>
                    <a:gdLst>
                      <a:gd name="T0" fmla="*/ 0 w 565"/>
                      <a:gd name="T1" fmla="*/ 0 h 867"/>
                      <a:gd name="T2" fmla="*/ 0 w 565"/>
                      <a:gd name="T3" fmla="*/ 0 h 867"/>
                      <a:gd name="T4" fmla="*/ 0 w 565"/>
                      <a:gd name="T5" fmla="*/ 0 h 867"/>
                      <a:gd name="T6" fmla="*/ 0 w 565"/>
                      <a:gd name="T7" fmla="*/ 0 h 867"/>
                      <a:gd name="T8" fmla="*/ 0 w 565"/>
                      <a:gd name="T9" fmla="*/ 0 h 867"/>
                      <a:gd name="T10" fmla="*/ 0 w 565"/>
                      <a:gd name="T11" fmla="*/ 0 h 867"/>
                      <a:gd name="T12" fmla="*/ 0 w 565"/>
                      <a:gd name="T13" fmla="*/ 0 h 867"/>
                      <a:gd name="T14" fmla="*/ 0 w 565"/>
                      <a:gd name="T15" fmla="*/ 0 h 867"/>
                      <a:gd name="T16" fmla="*/ 0 w 565"/>
                      <a:gd name="T17" fmla="*/ 0 h 867"/>
                      <a:gd name="T18" fmla="*/ 0 w 565"/>
                      <a:gd name="T19" fmla="*/ 0 h 867"/>
                      <a:gd name="T20" fmla="*/ 0 w 565"/>
                      <a:gd name="T21" fmla="*/ 0 h 867"/>
                      <a:gd name="T22" fmla="*/ 0 w 565"/>
                      <a:gd name="T23" fmla="*/ 0 h 867"/>
                      <a:gd name="T24" fmla="*/ 0 w 565"/>
                      <a:gd name="T25" fmla="*/ 0 h 867"/>
                      <a:gd name="T26" fmla="*/ 0 w 565"/>
                      <a:gd name="T27" fmla="*/ 0 h 867"/>
                      <a:gd name="T28" fmla="*/ 0 w 565"/>
                      <a:gd name="T29" fmla="*/ 0 h 867"/>
                      <a:gd name="T30" fmla="*/ 0 w 565"/>
                      <a:gd name="T31" fmla="*/ 0 h 867"/>
                      <a:gd name="T32" fmla="*/ 0 w 565"/>
                      <a:gd name="T33" fmla="*/ 0 h 867"/>
                      <a:gd name="T34" fmla="*/ 0 w 565"/>
                      <a:gd name="T35" fmla="*/ 0 h 867"/>
                      <a:gd name="T36" fmla="*/ 0 w 565"/>
                      <a:gd name="T37" fmla="*/ 0 h 867"/>
                      <a:gd name="T38" fmla="*/ 0 w 565"/>
                      <a:gd name="T39" fmla="*/ 0 h 867"/>
                      <a:gd name="T40" fmla="*/ 0 w 565"/>
                      <a:gd name="T41" fmla="*/ 0 h 867"/>
                      <a:gd name="T42" fmla="*/ 0 w 565"/>
                      <a:gd name="T43" fmla="*/ 0 h 867"/>
                      <a:gd name="T44" fmla="*/ 0 w 565"/>
                      <a:gd name="T45" fmla="*/ 0 h 867"/>
                      <a:gd name="T46" fmla="*/ 0 w 565"/>
                      <a:gd name="T47" fmla="*/ 0 h 867"/>
                      <a:gd name="T48" fmla="*/ 0 w 565"/>
                      <a:gd name="T49" fmla="*/ 0 h 867"/>
                      <a:gd name="T50" fmla="*/ 0 w 565"/>
                      <a:gd name="T51" fmla="*/ 0 h 867"/>
                      <a:gd name="T52" fmla="*/ 0 w 565"/>
                      <a:gd name="T53" fmla="*/ 0 h 867"/>
                      <a:gd name="T54" fmla="*/ 0 w 565"/>
                      <a:gd name="T55" fmla="*/ 0 h 867"/>
                      <a:gd name="T56" fmla="*/ 0 w 565"/>
                      <a:gd name="T57" fmla="*/ 0 h 867"/>
                      <a:gd name="T58" fmla="*/ 0 w 565"/>
                      <a:gd name="T59" fmla="*/ 0 h 867"/>
                      <a:gd name="T60" fmla="*/ 0 w 565"/>
                      <a:gd name="T61" fmla="*/ 0 h 867"/>
                      <a:gd name="T62" fmla="*/ 0 w 565"/>
                      <a:gd name="T63" fmla="*/ 0 h 867"/>
                      <a:gd name="T64" fmla="*/ 0 w 565"/>
                      <a:gd name="T65" fmla="*/ 0 h 867"/>
                      <a:gd name="T66" fmla="*/ 0 w 565"/>
                      <a:gd name="T67" fmla="*/ 0 h 867"/>
                      <a:gd name="T68" fmla="*/ 0 w 565"/>
                      <a:gd name="T69" fmla="*/ 0 h 867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w 565"/>
                      <a:gd name="T106" fmla="*/ 0 h 867"/>
                      <a:gd name="T107" fmla="*/ 565 w 565"/>
                      <a:gd name="T108" fmla="*/ 867 h 867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T105" t="T106" r="T107" b="T108"/>
                    <a:pathLst>
                      <a:path w="565" h="867">
                        <a:moveTo>
                          <a:pt x="75" y="511"/>
                        </a:moveTo>
                        <a:lnTo>
                          <a:pt x="117" y="464"/>
                        </a:lnTo>
                        <a:lnTo>
                          <a:pt x="145" y="414"/>
                        </a:lnTo>
                        <a:lnTo>
                          <a:pt x="171" y="360"/>
                        </a:lnTo>
                        <a:lnTo>
                          <a:pt x="200" y="307"/>
                        </a:lnTo>
                        <a:lnTo>
                          <a:pt x="214" y="293"/>
                        </a:lnTo>
                        <a:lnTo>
                          <a:pt x="230" y="287"/>
                        </a:lnTo>
                        <a:lnTo>
                          <a:pt x="265" y="292"/>
                        </a:lnTo>
                        <a:lnTo>
                          <a:pt x="314" y="322"/>
                        </a:lnTo>
                        <a:lnTo>
                          <a:pt x="332" y="384"/>
                        </a:lnTo>
                        <a:lnTo>
                          <a:pt x="333" y="430"/>
                        </a:lnTo>
                        <a:lnTo>
                          <a:pt x="332" y="479"/>
                        </a:lnTo>
                        <a:lnTo>
                          <a:pt x="316" y="649"/>
                        </a:lnTo>
                        <a:lnTo>
                          <a:pt x="349" y="609"/>
                        </a:lnTo>
                        <a:lnTo>
                          <a:pt x="366" y="591"/>
                        </a:lnTo>
                        <a:lnTo>
                          <a:pt x="386" y="575"/>
                        </a:lnTo>
                        <a:lnTo>
                          <a:pt x="434" y="549"/>
                        </a:lnTo>
                        <a:lnTo>
                          <a:pt x="473" y="543"/>
                        </a:lnTo>
                        <a:lnTo>
                          <a:pt x="505" y="552"/>
                        </a:lnTo>
                        <a:lnTo>
                          <a:pt x="529" y="575"/>
                        </a:lnTo>
                        <a:lnTo>
                          <a:pt x="557" y="648"/>
                        </a:lnTo>
                        <a:lnTo>
                          <a:pt x="565" y="737"/>
                        </a:lnTo>
                        <a:lnTo>
                          <a:pt x="555" y="818"/>
                        </a:lnTo>
                        <a:lnTo>
                          <a:pt x="546" y="848"/>
                        </a:lnTo>
                        <a:lnTo>
                          <a:pt x="533" y="867"/>
                        </a:lnTo>
                        <a:lnTo>
                          <a:pt x="502" y="859"/>
                        </a:lnTo>
                        <a:lnTo>
                          <a:pt x="469" y="770"/>
                        </a:lnTo>
                        <a:lnTo>
                          <a:pt x="456" y="644"/>
                        </a:lnTo>
                        <a:lnTo>
                          <a:pt x="425" y="665"/>
                        </a:lnTo>
                        <a:lnTo>
                          <a:pt x="406" y="684"/>
                        </a:lnTo>
                        <a:lnTo>
                          <a:pt x="387" y="705"/>
                        </a:lnTo>
                        <a:lnTo>
                          <a:pt x="349" y="749"/>
                        </a:lnTo>
                        <a:lnTo>
                          <a:pt x="333" y="767"/>
                        </a:lnTo>
                        <a:lnTo>
                          <a:pt x="320" y="781"/>
                        </a:lnTo>
                        <a:lnTo>
                          <a:pt x="295" y="799"/>
                        </a:lnTo>
                        <a:lnTo>
                          <a:pt x="275" y="803"/>
                        </a:lnTo>
                        <a:lnTo>
                          <a:pt x="248" y="781"/>
                        </a:lnTo>
                        <a:lnTo>
                          <a:pt x="234" y="725"/>
                        </a:lnTo>
                        <a:lnTo>
                          <a:pt x="232" y="648"/>
                        </a:lnTo>
                        <a:lnTo>
                          <a:pt x="242" y="484"/>
                        </a:lnTo>
                        <a:lnTo>
                          <a:pt x="250" y="386"/>
                        </a:lnTo>
                        <a:lnTo>
                          <a:pt x="235" y="413"/>
                        </a:lnTo>
                        <a:lnTo>
                          <a:pt x="223" y="435"/>
                        </a:lnTo>
                        <a:lnTo>
                          <a:pt x="208" y="460"/>
                        </a:lnTo>
                        <a:lnTo>
                          <a:pt x="192" y="487"/>
                        </a:lnTo>
                        <a:lnTo>
                          <a:pt x="174" y="515"/>
                        </a:lnTo>
                        <a:lnTo>
                          <a:pt x="154" y="542"/>
                        </a:lnTo>
                        <a:lnTo>
                          <a:pt x="134" y="568"/>
                        </a:lnTo>
                        <a:lnTo>
                          <a:pt x="114" y="592"/>
                        </a:lnTo>
                        <a:lnTo>
                          <a:pt x="94" y="613"/>
                        </a:lnTo>
                        <a:lnTo>
                          <a:pt x="74" y="629"/>
                        </a:lnTo>
                        <a:lnTo>
                          <a:pt x="56" y="638"/>
                        </a:lnTo>
                        <a:lnTo>
                          <a:pt x="25" y="636"/>
                        </a:lnTo>
                        <a:lnTo>
                          <a:pt x="4" y="596"/>
                        </a:lnTo>
                        <a:lnTo>
                          <a:pt x="0" y="469"/>
                        </a:lnTo>
                        <a:lnTo>
                          <a:pt x="9" y="386"/>
                        </a:lnTo>
                        <a:lnTo>
                          <a:pt x="24" y="295"/>
                        </a:lnTo>
                        <a:lnTo>
                          <a:pt x="43" y="207"/>
                        </a:lnTo>
                        <a:lnTo>
                          <a:pt x="65" y="125"/>
                        </a:lnTo>
                        <a:lnTo>
                          <a:pt x="78" y="90"/>
                        </a:lnTo>
                        <a:lnTo>
                          <a:pt x="89" y="58"/>
                        </a:lnTo>
                        <a:lnTo>
                          <a:pt x="114" y="9"/>
                        </a:lnTo>
                        <a:lnTo>
                          <a:pt x="129" y="0"/>
                        </a:lnTo>
                        <a:lnTo>
                          <a:pt x="138" y="14"/>
                        </a:lnTo>
                        <a:lnTo>
                          <a:pt x="131" y="106"/>
                        </a:lnTo>
                        <a:lnTo>
                          <a:pt x="119" y="163"/>
                        </a:lnTo>
                        <a:lnTo>
                          <a:pt x="103" y="227"/>
                        </a:lnTo>
                        <a:lnTo>
                          <a:pt x="78" y="366"/>
                        </a:lnTo>
                        <a:lnTo>
                          <a:pt x="72" y="438"/>
                        </a:lnTo>
                        <a:lnTo>
                          <a:pt x="75" y="511"/>
                        </a:lnTo>
                        <a:close/>
                      </a:path>
                    </a:pathLst>
                  </a:custGeom>
                  <a:solidFill>
                    <a:srgbClr val="009EFF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538" name="Freeform 107"/>
                  <p:cNvSpPr>
                    <a:spLocks/>
                  </p:cNvSpPr>
                  <p:nvPr/>
                </p:nvSpPr>
                <p:spPr bwMode="auto">
                  <a:xfrm>
                    <a:off x="3269" y="1363"/>
                    <a:ext cx="452" cy="445"/>
                  </a:xfrm>
                  <a:custGeom>
                    <a:avLst/>
                    <a:gdLst>
                      <a:gd name="T0" fmla="*/ 0 w 1356"/>
                      <a:gd name="T1" fmla="*/ 0 h 1335"/>
                      <a:gd name="T2" fmla="*/ 0 w 1356"/>
                      <a:gd name="T3" fmla="*/ 0 h 1335"/>
                      <a:gd name="T4" fmla="*/ 0 w 1356"/>
                      <a:gd name="T5" fmla="*/ 0 h 1335"/>
                      <a:gd name="T6" fmla="*/ 0 w 1356"/>
                      <a:gd name="T7" fmla="*/ 0 h 1335"/>
                      <a:gd name="T8" fmla="*/ 0 w 1356"/>
                      <a:gd name="T9" fmla="*/ 0 h 1335"/>
                      <a:gd name="T10" fmla="*/ 0 w 1356"/>
                      <a:gd name="T11" fmla="*/ 0 h 1335"/>
                      <a:gd name="T12" fmla="*/ 0 w 1356"/>
                      <a:gd name="T13" fmla="*/ 0 h 1335"/>
                      <a:gd name="T14" fmla="*/ 0 w 1356"/>
                      <a:gd name="T15" fmla="*/ 0 h 1335"/>
                      <a:gd name="T16" fmla="*/ 0 w 1356"/>
                      <a:gd name="T17" fmla="*/ 0 h 1335"/>
                      <a:gd name="T18" fmla="*/ 0 w 1356"/>
                      <a:gd name="T19" fmla="*/ 0 h 1335"/>
                      <a:gd name="T20" fmla="*/ 0 w 1356"/>
                      <a:gd name="T21" fmla="*/ 0 h 1335"/>
                      <a:gd name="T22" fmla="*/ 0 w 1356"/>
                      <a:gd name="T23" fmla="*/ 0 h 1335"/>
                      <a:gd name="T24" fmla="*/ 0 w 1356"/>
                      <a:gd name="T25" fmla="*/ 0 h 1335"/>
                      <a:gd name="T26" fmla="*/ 0 w 1356"/>
                      <a:gd name="T27" fmla="*/ 0 h 1335"/>
                      <a:gd name="T28" fmla="*/ 0 w 1356"/>
                      <a:gd name="T29" fmla="*/ 0 h 1335"/>
                      <a:gd name="T30" fmla="*/ 0 w 1356"/>
                      <a:gd name="T31" fmla="*/ 0 h 1335"/>
                      <a:gd name="T32" fmla="*/ 0 w 1356"/>
                      <a:gd name="T33" fmla="*/ 0 h 1335"/>
                      <a:gd name="T34" fmla="*/ 0 w 1356"/>
                      <a:gd name="T35" fmla="*/ 0 h 1335"/>
                      <a:gd name="T36" fmla="*/ 0 w 1356"/>
                      <a:gd name="T37" fmla="*/ 0 h 1335"/>
                      <a:gd name="T38" fmla="*/ 0 w 1356"/>
                      <a:gd name="T39" fmla="*/ 0 h 1335"/>
                      <a:gd name="T40" fmla="*/ 0 w 1356"/>
                      <a:gd name="T41" fmla="*/ 0 h 1335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1356"/>
                      <a:gd name="T64" fmla="*/ 0 h 1335"/>
                      <a:gd name="T65" fmla="*/ 1356 w 1356"/>
                      <a:gd name="T66" fmla="*/ 1335 h 1335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1356" h="1335">
                        <a:moveTo>
                          <a:pt x="51" y="951"/>
                        </a:moveTo>
                        <a:lnTo>
                          <a:pt x="305" y="858"/>
                        </a:lnTo>
                        <a:lnTo>
                          <a:pt x="313" y="722"/>
                        </a:lnTo>
                        <a:lnTo>
                          <a:pt x="678" y="331"/>
                        </a:lnTo>
                        <a:lnTo>
                          <a:pt x="864" y="332"/>
                        </a:lnTo>
                        <a:lnTo>
                          <a:pt x="872" y="102"/>
                        </a:lnTo>
                        <a:lnTo>
                          <a:pt x="1110" y="0"/>
                        </a:lnTo>
                        <a:lnTo>
                          <a:pt x="1297" y="42"/>
                        </a:lnTo>
                        <a:lnTo>
                          <a:pt x="1356" y="299"/>
                        </a:lnTo>
                        <a:lnTo>
                          <a:pt x="1110" y="467"/>
                        </a:lnTo>
                        <a:lnTo>
                          <a:pt x="1178" y="621"/>
                        </a:lnTo>
                        <a:lnTo>
                          <a:pt x="704" y="1096"/>
                        </a:lnTo>
                        <a:lnTo>
                          <a:pt x="533" y="1214"/>
                        </a:lnTo>
                        <a:lnTo>
                          <a:pt x="441" y="1197"/>
                        </a:lnTo>
                        <a:lnTo>
                          <a:pt x="433" y="1335"/>
                        </a:lnTo>
                        <a:lnTo>
                          <a:pt x="255" y="1301"/>
                        </a:lnTo>
                        <a:lnTo>
                          <a:pt x="85" y="1189"/>
                        </a:lnTo>
                        <a:lnTo>
                          <a:pt x="0" y="987"/>
                        </a:lnTo>
                        <a:lnTo>
                          <a:pt x="51" y="951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539" name="Freeform 108"/>
                  <p:cNvSpPr>
                    <a:spLocks/>
                  </p:cNvSpPr>
                  <p:nvPr/>
                </p:nvSpPr>
                <p:spPr bwMode="auto">
                  <a:xfrm>
                    <a:off x="3273" y="1681"/>
                    <a:ext cx="122" cy="116"/>
                  </a:xfrm>
                  <a:custGeom>
                    <a:avLst/>
                    <a:gdLst>
                      <a:gd name="T0" fmla="*/ 0 w 366"/>
                      <a:gd name="T1" fmla="*/ 0 h 346"/>
                      <a:gd name="T2" fmla="*/ 0 w 366"/>
                      <a:gd name="T3" fmla="*/ 0 h 346"/>
                      <a:gd name="T4" fmla="*/ 0 w 366"/>
                      <a:gd name="T5" fmla="*/ 0 h 346"/>
                      <a:gd name="T6" fmla="*/ 0 w 366"/>
                      <a:gd name="T7" fmla="*/ 0 h 346"/>
                      <a:gd name="T8" fmla="*/ 0 w 366"/>
                      <a:gd name="T9" fmla="*/ 0 h 346"/>
                      <a:gd name="T10" fmla="*/ 0 w 366"/>
                      <a:gd name="T11" fmla="*/ 0 h 346"/>
                      <a:gd name="T12" fmla="*/ 0 w 366"/>
                      <a:gd name="T13" fmla="*/ 0 h 346"/>
                      <a:gd name="T14" fmla="*/ 0 w 366"/>
                      <a:gd name="T15" fmla="*/ 0 h 346"/>
                      <a:gd name="T16" fmla="*/ 0 w 366"/>
                      <a:gd name="T17" fmla="*/ 0 h 346"/>
                      <a:gd name="T18" fmla="*/ 0 w 366"/>
                      <a:gd name="T19" fmla="*/ 0 h 346"/>
                      <a:gd name="T20" fmla="*/ 0 w 366"/>
                      <a:gd name="T21" fmla="*/ 0 h 346"/>
                      <a:gd name="T22" fmla="*/ 0 w 366"/>
                      <a:gd name="T23" fmla="*/ 0 h 346"/>
                      <a:gd name="T24" fmla="*/ 0 w 366"/>
                      <a:gd name="T25" fmla="*/ 0 h 346"/>
                      <a:gd name="T26" fmla="*/ 0 w 366"/>
                      <a:gd name="T27" fmla="*/ 0 h 346"/>
                      <a:gd name="T28" fmla="*/ 0 w 366"/>
                      <a:gd name="T29" fmla="*/ 0 h 346"/>
                      <a:gd name="T30" fmla="*/ 0 w 366"/>
                      <a:gd name="T31" fmla="*/ 0 h 346"/>
                      <a:gd name="T32" fmla="*/ 0 w 366"/>
                      <a:gd name="T33" fmla="*/ 0 h 346"/>
                      <a:gd name="T34" fmla="*/ 0 w 366"/>
                      <a:gd name="T35" fmla="*/ 0 h 346"/>
                      <a:gd name="T36" fmla="*/ 0 w 366"/>
                      <a:gd name="T37" fmla="*/ 0 h 346"/>
                      <a:gd name="T38" fmla="*/ 0 w 366"/>
                      <a:gd name="T39" fmla="*/ 0 h 346"/>
                      <a:gd name="T40" fmla="*/ 0 w 366"/>
                      <a:gd name="T41" fmla="*/ 0 h 346"/>
                      <a:gd name="T42" fmla="*/ 0 w 366"/>
                      <a:gd name="T43" fmla="*/ 0 h 346"/>
                      <a:gd name="T44" fmla="*/ 0 w 366"/>
                      <a:gd name="T45" fmla="*/ 0 h 346"/>
                      <a:gd name="T46" fmla="*/ 0 w 366"/>
                      <a:gd name="T47" fmla="*/ 0 h 346"/>
                      <a:gd name="T48" fmla="*/ 0 w 366"/>
                      <a:gd name="T49" fmla="*/ 0 h 346"/>
                      <a:gd name="T50" fmla="*/ 0 w 366"/>
                      <a:gd name="T51" fmla="*/ 0 h 346"/>
                      <a:gd name="T52" fmla="*/ 0 w 366"/>
                      <a:gd name="T53" fmla="*/ 0 h 346"/>
                      <a:gd name="T54" fmla="*/ 0 w 366"/>
                      <a:gd name="T55" fmla="*/ 0 h 34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w 366"/>
                      <a:gd name="T85" fmla="*/ 0 h 346"/>
                      <a:gd name="T86" fmla="*/ 366 w 366"/>
                      <a:gd name="T87" fmla="*/ 346 h 346"/>
                    </a:gdLst>
                    <a:ahLst/>
                    <a:cxnLst>
                      <a:cxn ang="T56">
                        <a:pos x="T0" y="T1"/>
                      </a:cxn>
                      <a:cxn ang="T57">
                        <a:pos x="T2" y="T3"/>
                      </a:cxn>
                      <a:cxn ang="T58">
                        <a:pos x="T4" y="T5"/>
                      </a:cxn>
                      <a:cxn ang="T59">
                        <a:pos x="T6" y="T7"/>
                      </a:cxn>
                      <a:cxn ang="T60">
                        <a:pos x="T8" y="T9"/>
                      </a:cxn>
                      <a:cxn ang="T61">
                        <a:pos x="T10" y="T11"/>
                      </a:cxn>
                      <a:cxn ang="T62">
                        <a:pos x="T12" y="T13"/>
                      </a:cxn>
                      <a:cxn ang="T63">
                        <a:pos x="T14" y="T15"/>
                      </a:cxn>
                      <a:cxn ang="T64">
                        <a:pos x="T16" y="T17"/>
                      </a:cxn>
                      <a:cxn ang="T65">
                        <a:pos x="T18" y="T19"/>
                      </a:cxn>
                      <a:cxn ang="T66">
                        <a:pos x="T20" y="T21"/>
                      </a:cxn>
                      <a:cxn ang="T67">
                        <a:pos x="T22" y="T23"/>
                      </a:cxn>
                      <a:cxn ang="T68">
                        <a:pos x="T24" y="T25"/>
                      </a:cxn>
                      <a:cxn ang="T69">
                        <a:pos x="T26" y="T27"/>
                      </a:cxn>
                      <a:cxn ang="T70">
                        <a:pos x="T28" y="T29"/>
                      </a:cxn>
                      <a:cxn ang="T71">
                        <a:pos x="T30" y="T31"/>
                      </a:cxn>
                      <a:cxn ang="T72">
                        <a:pos x="T32" y="T33"/>
                      </a:cxn>
                      <a:cxn ang="T73">
                        <a:pos x="T34" y="T35"/>
                      </a:cxn>
                      <a:cxn ang="T74">
                        <a:pos x="T36" y="T37"/>
                      </a:cxn>
                      <a:cxn ang="T75">
                        <a:pos x="T38" y="T39"/>
                      </a:cxn>
                      <a:cxn ang="T76">
                        <a:pos x="T40" y="T41"/>
                      </a:cxn>
                      <a:cxn ang="T77">
                        <a:pos x="T42" y="T43"/>
                      </a:cxn>
                      <a:cxn ang="T78">
                        <a:pos x="T44" y="T45"/>
                      </a:cxn>
                      <a:cxn ang="T79">
                        <a:pos x="T46" y="T47"/>
                      </a:cxn>
                      <a:cxn ang="T80">
                        <a:pos x="T48" y="T49"/>
                      </a:cxn>
                      <a:cxn ang="T81">
                        <a:pos x="T50" y="T51"/>
                      </a:cxn>
                      <a:cxn ang="T82">
                        <a:pos x="T52" y="T53"/>
                      </a:cxn>
                      <a:cxn ang="T83">
                        <a:pos x="T54" y="T55"/>
                      </a:cxn>
                    </a:cxnLst>
                    <a:rect l="T84" t="T85" r="T86" b="T87"/>
                    <a:pathLst>
                      <a:path w="366" h="346">
                        <a:moveTo>
                          <a:pt x="228" y="341"/>
                        </a:moveTo>
                        <a:lnTo>
                          <a:pt x="186" y="312"/>
                        </a:lnTo>
                        <a:lnTo>
                          <a:pt x="157" y="265"/>
                        </a:lnTo>
                        <a:lnTo>
                          <a:pt x="130" y="216"/>
                        </a:lnTo>
                        <a:lnTo>
                          <a:pt x="113" y="195"/>
                        </a:lnTo>
                        <a:lnTo>
                          <a:pt x="90" y="180"/>
                        </a:lnTo>
                        <a:lnTo>
                          <a:pt x="43" y="151"/>
                        </a:lnTo>
                        <a:lnTo>
                          <a:pt x="13" y="116"/>
                        </a:lnTo>
                        <a:lnTo>
                          <a:pt x="0" y="81"/>
                        </a:lnTo>
                        <a:lnTo>
                          <a:pt x="0" y="47"/>
                        </a:lnTo>
                        <a:lnTo>
                          <a:pt x="13" y="18"/>
                        </a:lnTo>
                        <a:lnTo>
                          <a:pt x="40" y="0"/>
                        </a:lnTo>
                        <a:lnTo>
                          <a:pt x="125" y="4"/>
                        </a:lnTo>
                        <a:lnTo>
                          <a:pt x="171" y="33"/>
                        </a:lnTo>
                        <a:lnTo>
                          <a:pt x="206" y="71"/>
                        </a:lnTo>
                        <a:lnTo>
                          <a:pt x="223" y="91"/>
                        </a:lnTo>
                        <a:lnTo>
                          <a:pt x="243" y="109"/>
                        </a:lnTo>
                        <a:lnTo>
                          <a:pt x="266" y="127"/>
                        </a:lnTo>
                        <a:lnTo>
                          <a:pt x="292" y="141"/>
                        </a:lnTo>
                        <a:lnTo>
                          <a:pt x="334" y="168"/>
                        </a:lnTo>
                        <a:lnTo>
                          <a:pt x="358" y="202"/>
                        </a:lnTo>
                        <a:lnTo>
                          <a:pt x="366" y="240"/>
                        </a:lnTo>
                        <a:lnTo>
                          <a:pt x="359" y="277"/>
                        </a:lnTo>
                        <a:lnTo>
                          <a:pt x="341" y="309"/>
                        </a:lnTo>
                        <a:lnTo>
                          <a:pt x="312" y="334"/>
                        </a:lnTo>
                        <a:lnTo>
                          <a:pt x="274" y="346"/>
                        </a:lnTo>
                        <a:lnTo>
                          <a:pt x="228" y="341"/>
                        </a:lnTo>
                        <a:close/>
                      </a:path>
                    </a:pathLst>
                  </a:custGeom>
                  <a:solidFill>
                    <a:srgbClr val="FFA600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540" name="Freeform 109"/>
                  <p:cNvSpPr>
                    <a:spLocks/>
                  </p:cNvSpPr>
                  <p:nvPr/>
                </p:nvSpPr>
                <p:spPr bwMode="auto">
                  <a:xfrm>
                    <a:off x="3387" y="1355"/>
                    <a:ext cx="350" cy="462"/>
                  </a:xfrm>
                  <a:custGeom>
                    <a:avLst/>
                    <a:gdLst>
                      <a:gd name="T0" fmla="*/ 0 w 1052"/>
                      <a:gd name="T1" fmla="*/ 0 h 1384"/>
                      <a:gd name="T2" fmla="*/ 0 w 1052"/>
                      <a:gd name="T3" fmla="*/ 0 h 1384"/>
                      <a:gd name="T4" fmla="*/ 0 w 1052"/>
                      <a:gd name="T5" fmla="*/ 0 h 1384"/>
                      <a:gd name="T6" fmla="*/ 0 w 1052"/>
                      <a:gd name="T7" fmla="*/ 0 h 1384"/>
                      <a:gd name="T8" fmla="*/ 0 w 1052"/>
                      <a:gd name="T9" fmla="*/ 0 h 1384"/>
                      <a:gd name="T10" fmla="*/ 0 w 1052"/>
                      <a:gd name="T11" fmla="*/ 0 h 1384"/>
                      <a:gd name="T12" fmla="*/ 0 w 1052"/>
                      <a:gd name="T13" fmla="*/ 0 h 1384"/>
                      <a:gd name="T14" fmla="*/ 0 w 1052"/>
                      <a:gd name="T15" fmla="*/ 0 h 1384"/>
                      <a:gd name="T16" fmla="*/ 0 w 1052"/>
                      <a:gd name="T17" fmla="*/ 0 h 1384"/>
                      <a:gd name="T18" fmla="*/ 0 w 1052"/>
                      <a:gd name="T19" fmla="*/ 0 h 1384"/>
                      <a:gd name="T20" fmla="*/ 0 w 1052"/>
                      <a:gd name="T21" fmla="*/ 0 h 1384"/>
                      <a:gd name="T22" fmla="*/ 0 w 1052"/>
                      <a:gd name="T23" fmla="*/ 0 h 1384"/>
                      <a:gd name="T24" fmla="*/ 0 w 1052"/>
                      <a:gd name="T25" fmla="*/ 0 h 1384"/>
                      <a:gd name="T26" fmla="*/ 0 w 1052"/>
                      <a:gd name="T27" fmla="*/ 0 h 1384"/>
                      <a:gd name="T28" fmla="*/ 0 w 1052"/>
                      <a:gd name="T29" fmla="*/ 0 h 1384"/>
                      <a:gd name="T30" fmla="*/ 0 w 1052"/>
                      <a:gd name="T31" fmla="*/ 0 h 1384"/>
                      <a:gd name="T32" fmla="*/ 0 w 1052"/>
                      <a:gd name="T33" fmla="*/ 0 h 1384"/>
                      <a:gd name="T34" fmla="*/ 0 w 1052"/>
                      <a:gd name="T35" fmla="*/ 0 h 1384"/>
                      <a:gd name="T36" fmla="*/ 0 w 1052"/>
                      <a:gd name="T37" fmla="*/ 0 h 1384"/>
                      <a:gd name="T38" fmla="*/ 0 w 1052"/>
                      <a:gd name="T39" fmla="*/ 0 h 1384"/>
                      <a:gd name="T40" fmla="*/ 0 w 1052"/>
                      <a:gd name="T41" fmla="*/ 0 h 1384"/>
                      <a:gd name="T42" fmla="*/ 0 w 1052"/>
                      <a:gd name="T43" fmla="*/ 0 h 1384"/>
                      <a:gd name="T44" fmla="*/ 0 w 1052"/>
                      <a:gd name="T45" fmla="*/ 0 h 1384"/>
                      <a:gd name="T46" fmla="*/ 0 w 1052"/>
                      <a:gd name="T47" fmla="*/ 0 h 1384"/>
                      <a:gd name="T48" fmla="*/ 0 w 1052"/>
                      <a:gd name="T49" fmla="*/ 0 h 1384"/>
                      <a:gd name="T50" fmla="*/ 0 w 1052"/>
                      <a:gd name="T51" fmla="*/ 0 h 1384"/>
                      <a:gd name="T52" fmla="*/ 0 w 1052"/>
                      <a:gd name="T53" fmla="*/ 0 h 1384"/>
                      <a:gd name="T54" fmla="*/ 0 w 1052"/>
                      <a:gd name="T55" fmla="*/ 0 h 1384"/>
                      <a:gd name="T56" fmla="*/ 0 w 1052"/>
                      <a:gd name="T57" fmla="*/ 0 h 1384"/>
                      <a:gd name="T58" fmla="*/ 0 w 1052"/>
                      <a:gd name="T59" fmla="*/ 0 h 1384"/>
                      <a:gd name="T60" fmla="*/ 0 w 1052"/>
                      <a:gd name="T61" fmla="*/ 0 h 1384"/>
                      <a:gd name="T62" fmla="*/ 0 w 1052"/>
                      <a:gd name="T63" fmla="*/ 0 h 1384"/>
                      <a:gd name="T64" fmla="*/ 0 w 1052"/>
                      <a:gd name="T65" fmla="*/ 0 h 1384"/>
                      <a:gd name="T66" fmla="*/ 0 w 1052"/>
                      <a:gd name="T67" fmla="*/ 0 h 1384"/>
                      <a:gd name="T68" fmla="*/ 0 w 1052"/>
                      <a:gd name="T69" fmla="*/ 0 h 1384"/>
                      <a:gd name="T70" fmla="*/ 0 w 1052"/>
                      <a:gd name="T71" fmla="*/ 0 h 1384"/>
                      <a:gd name="T72" fmla="*/ 0 w 1052"/>
                      <a:gd name="T73" fmla="*/ 0 h 1384"/>
                      <a:gd name="T74" fmla="*/ 0 w 1052"/>
                      <a:gd name="T75" fmla="*/ 0 h 1384"/>
                      <a:gd name="T76" fmla="*/ 0 w 1052"/>
                      <a:gd name="T77" fmla="*/ 0 h 1384"/>
                      <a:gd name="T78" fmla="*/ 0 w 1052"/>
                      <a:gd name="T79" fmla="*/ 0 h 1384"/>
                      <a:gd name="T80" fmla="*/ 0 w 1052"/>
                      <a:gd name="T81" fmla="*/ 0 h 1384"/>
                      <a:gd name="T82" fmla="*/ 0 w 1052"/>
                      <a:gd name="T83" fmla="*/ 0 h 1384"/>
                      <a:gd name="T84" fmla="*/ 0 w 1052"/>
                      <a:gd name="T85" fmla="*/ 0 h 1384"/>
                      <a:gd name="T86" fmla="*/ 0 w 1052"/>
                      <a:gd name="T87" fmla="*/ 0 h 1384"/>
                      <a:gd name="T88" fmla="*/ 0 w 1052"/>
                      <a:gd name="T89" fmla="*/ 0 h 1384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1052"/>
                      <a:gd name="T136" fmla="*/ 0 h 1384"/>
                      <a:gd name="T137" fmla="*/ 1052 w 1052"/>
                      <a:gd name="T138" fmla="*/ 1384 h 1384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1052" h="1384">
                        <a:moveTo>
                          <a:pt x="25" y="1384"/>
                        </a:moveTo>
                        <a:lnTo>
                          <a:pt x="0" y="1190"/>
                        </a:lnTo>
                        <a:lnTo>
                          <a:pt x="1" y="1084"/>
                        </a:lnTo>
                        <a:lnTo>
                          <a:pt x="12" y="1040"/>
                        </a:lnTo>
                        <a:lnTo>
                          <a:pt x="29" y="1005"/>
                        </a:lnTo>
                        <a:lnTo>
                          <a:pt x="42" y="989"/>
                        </a:lnTo>
                        <a:lnTo>
                          <a:pt x="65" y="970"/>
                        </a:lnTo>
                        <a:lnTo>
                          <a:pt x="94" y="945"/>
                        </a:lnTo>
                        <a:lnTo>
                          <a:pt x="128" y="918"/>
                        </a:lnTo>
                        <a:lnTo>
                          <a:pt x="168" y="888"/>
                        </a:lnTo>
                        <a:lnTo>
                          <a:pt x="211" y="856"/>
                        </a:lnTo>
                        <a:lnTo>
                          <a:pt x="257" y="821"/>
                        </a:lnTo>
                        <a:lnTo>
                          <a:pt x="281" y="803"/>
                        </a:lnTo>
                        <a:lnTo>
                          <a:pt x="306" y="786"/>
                        </a:lnTo>
                        <a:lnTo>
                          <a:pt x="330" y="768"/>
                        </a:lnTo>
                        <a:lnTo>
                          <a:pt x="355" y="750"/>
                        </a:lnTo>
                        <a:lnTo>
                          <a:pt x="379" y="731"/>
                        </a:lnTo>
                        <a:lnTo>
                          <a:pt x="404" y="713"/>
                        </a:lnTo>
                        <a:lnTo>
                          <a:pt x="428" y="695"/>
                        </a:lnTo>
                        <a:lnTo>
                          <a:pt x="452" y="678"/>
                        </a:lnTo>
                        <a:lnTo>
                          <a:pt x="498" y="642"/>
                        </a:lnTo>
                        <a:lnTo>
                          <a:pt x="541" y="608"/>
                        </a:lnTo>
                        <a:lnTo>
                          <a:pt x="580" y="577"/>
                        </a:lnTo>
                        <a:lnTo>
                          <a:pt x="614" y="547"/>
                        </a:lnTo>
                        <a:lnTo>
                          <a:pt x="643" y="521"/>
                        </a:lnTo>
                        <a:lnTo>
                          <a:pt x="656" y="491"/>
                        </a:lnTo>
                        <a:lnTo>
                          <a:pt x="651" y="461"/>
                        </a:lnTo>
                        <a:lnTo>
                          <a:pt x="639" y="394"/>
                        </a:lnTo>
                        <a:lnTo>
                          <a:pt x="656" y="361"/>
                        </a:lnTo>
                        <a:lnTo>
                          <a:pt x="686" y="344"/>
                        </a:lnTo>
                        <a:lnTo>
                          <a:pt x="764" y="332"/>
                        </a:lnTo>
                        <a:lnTo>
                          <a:pt x="836" y="310"/>
                        </a:lnTo>
                        <a:lnTo>
                          <a:pt x="858" y="283"/>
                        </a:lnTo>
                        <a:lnTo>
                          <a:pt x="868" y="236"/>
                        </a:lnTo>
                        <a:lnTo>
                          <a:pt x="855" y="214"/>
                        </a:lnTo>
                        <a:lnTo>
                          <a:pt x="826" y="204"/>
                        </a:lnTo>
                        <a:lnTo>
                          <a:pt x="767" y="192"/>
                        </a:lnTo>
                        <a:lnTo>
                          <a:pt x="731" y="165"/>
                        </a:lnTo>
                        <a:lnTo>
                          <a:pt x="712" y="130"/>
                        </a:lnTo>
                        <a:lnTo>
                          <a:pt x="710" y="91"/>
                        </a:lnTo>
                        <a:lnTo>
                          <a:pt x="720" y="53"/>
                        </a:lnTo>
                        <a:lnTo>
                          <a:pt x="744" y="21"/>
                        </a:lnTo>
                        <a:lnTo>
                          <a:pt x="776" y="0"/>
                        </a:lnTo>
                        <a:lnTo>
                          <a:pt x="864" y="5"/>
                        </a:lnTo>
                        <a:lnTo>
                          <a:pt x="916" y="34"/>
                        </a:lnTo>
                        <a:lnTo>
                          <a:pt x="959" y="66"/>
                        </a:lnTo>
                        <a:lnTo>
                          <a:pt x="1019" y="136"/>
                        </a:lnTo>
                        <a:lnTo>
                          <a:pt x="1049" y="213"/>
                        </a:lnTo>
                        <a:lnTo>
                          <a:pt x="1052" y="252"/>
                        </a:lnTo>
                        <a:lnTo>
                          <a:pt x="1049" y="289"/>
                        </a:lnTo>
                        <a:lnTo>
                          <a:pt x="1038" y="327"/>
                        </a:lnTo>
                        <a:lnTo>
                          <a:pt x="1021" y="361"/>
                        </a:lnTo>
                        <a:lnTo>
                          <a:pt x="997" y="393"/>
                        </a:lnTo>
                        <a:lnTo>
                          <a:pt x="966" y="423"/>
                        </a:lnTo>
                        <a:lnTo>
                          <a:pt x="929" y="448"/>
                        </a:lnTo>
                        <a:lnTo>
                          <a:pt x="887" y="467"/>
                        </a:lnTo>
                        <a:lnTo>
                          <a:pt x="838" y="483"/>
                        </a:lnTo>
                        <a:lnTo>
                          <a:pt x="784" y="493"/>
                        </a:lnTo>
                        <a:lnTo>
                          <a:pt x="792" y="584"/>
                        </a:lnTo>
                        <a:lnTo>
                          <a:pt x="783" y="623"/>
                        </a:lnTo>
                        <a:lnTo>
                          <a:pt x="771" y="642"/>
                        </a:lnTo>
                        <a:lnTo>
                          <a:pt x="752" y="662"/>
                        </a:lnTo>
                        <a:lnTo>
                          <a:pt x="729" y="682"/>
                        </a:lnTo>
                        <a:lnTo>
                          <a:pt x="709" y="703"/>
                        </a:lnTo>
                        <a:lnTo>
                          <a:pt x="687" y="724"/>
                        </a:lnTo>
                        <a:lnTo>
                          <a:pt x="667" y="745"/>
                        </a:lnTo>
                        <a:lnTo>
                          <a:pt x="646" y="767"/>
                        </a:lnTo>
                        <a:lnTo>
                          <a:pt x="626" y="789"/>
                        </a:lnTo>
                        <a:lnTo>
                          <a:pt x="606" y="811"/>
                        </a:lnTo>
                        <a:lnTo>
                          <a:pt x="586" y="834"/>
                        </a:lnTo>
                        <a:lnTo>
                          <a:pt x="546" y="879"/>
                        </a:lnTo>
                        <a:lnTo>
                          <a:pt x="526" y="900"/>
                        </a:lnTo>
                        <a:lnTo>
                          <a:pt x="506" y="923"/>
                        </a:lnTo>
                        <a:lnTo>
                          <a:pt x="485" y="945"/>
                        </a:lnTo>
                        <a:lnTo>
                          <a:pt x="465" y="965"/>
                        </a:lnTo>
                        <a:lnTo>
                          <a:pt x="443" y="987"/>
                        </a:lnTo>
                        <a:lnTo>
                          <a:pt x="421" y="1008"/>
                        </a:lnTo>
                        <a:lnTo>
                          <a:pt x="398" y="1027"/>
                        </a:lnTo>
                        <a:lnTo>
                          <a:pt x="376" y="1045"/>
                        </a:lnTo>
                        <a:lnTo>
                          <a:pt x="328" y="1077"/>
                        </a:lnTo>
                        <a:lnTo>
                          <a:pt x="279" y="1110"/>
                        </a:lnTo>
                        <a:lnTo>
                          <a:pt x="232" y="1145"/>
                        </a:lnTo>
                        <a:lnTo>
                          <a:pt x="204" y="1165"/>
                        </a:lnTo>
                        <a:lnTo>
                          <a:pt x="174" y="1190"/>
                        </a:lnTo>
                        <a:lnTo>
                          <a:pt x="142" y="1218"/>
                        </a:lnTo>
                        <a:lnTo>
                          <a:pt x="111" y="1246"/>
                        </a:lnTo>
                        <a:lnTo>
                          <a:pt x="63" y="1311"/>
                        </a:lnTo>
                        <a:lnTo>
                          <a:pt x="49" y="1380"/>
                        </a:lnTo>
                        <a:lnTo>
                          <a:pt x="25" y="1384"/>
                        </a:lnTo>
                        <a:close/>
                      </a:path>
                    </a:pathLst>
                  </a:custGeom>
                  <a:solidFill>
                    <a:srgbClr val="FFA600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541" name="Freeform 110"/>
                  <p:cNvSpPr>
                    <a:spLocks/>
                  </p:cNvSpPr>
                  <p:nvPr/>
                </p:nvSpPr>
                <p:spPr bwMode="auto">
                  <a:xfrm>
                    <a:off x="3537" y="1606"/>
                    <a:ext cx="365" cy="323"/>
                  </a:xfrm>
                  <a:custGeom>
                    <a:avLst/>
                    <a:gdLst>
                      <a:gd name="T0" fmla="*/ 0 w 1095"/>
                      <a:gd name="T1" fmla="*/ 0 h 967"/>
                      <a:gd name="T2" fmla="*/ 0 w 1095"/>
                      <a:gd name="T3" fmla="*/ 0 h 967"/>
                      <a:gd name="T4" fmla="*/ 0 w 1095"/>
                      <a:gd name="T5" fmla="*/ 0 h 967"/>
                      <a:gd name="T6" fmla="*/ 0 w 1095"/>
                      <a:gd name="T7" fmla="*/ 0 h 967"/>
                      <a:gd name="T8" fmla="*/ 0 w 1095"/>
                      <a:gd name="T9" fmla="*/ 0 h 967"/>
                      <a:gd name="T10" fmla="*/ 0 w 1095"/>
                      <a:gd name="T11" fmla="*/ 0 h 967"/>
                      <a:gd name="T12" fmla="*/ 0 w 1095"/>
                      <a:gd name="T13" fmla="*/ 0 h 967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095"/>
                      <a:gd name="T22" fmla="*/ 0 h 967"/>
                      <a:gd name="T23" fmla="*/ 1095 w 1095"/>
                      <a:gd name="T24" fmla="*/ 967 h 967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095" h="967">
                        <a:moveTo>
                          <a:pt x="0" y="269"/>
                        </a:moveTo>
                        <a:lnTo>
                          <a:pt x="603" y="967"/>
                        </a:lnTo>
                        <a:lnTo>
                          <a:pt x="1095" y="322"/>
                        </a:lnTo>
                        <a:lnTo>
                          <a:pt x="289" y="0"/>
                        </a:lnTo>
                        <a:lnTo>
                          <a:pt x="0" y="269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542" name="Freeform 111"/>
                  <p:cNvSpPr>
                    <a:spLocks/>
                  </p:cNvSpPr>
                  <p:nvPr/>
                </p:nvSpPr>
                <p:spPr bwMode="auto">
                  <a:xfrm>
                    <a:off x="3581" y="1623"/>
                    <a:ext cx="220" cy="243"/>
                  </a:xfrm>
                  <a:custGeom>
                    <a:avLst/>
                    <a:gdLst>
                      <a:gd name="T0" fmla="*/ 0 w 660"/>
                      <a:gd name="T1" fmla="*/ 0 h 731"/>
                      <a:gd name="T2" fmla="*/ 0 w 660"/>
                      <a:gd name="T3" fmla="*/ 0 h 731"/>
                      <a:gd name="T4" fmla="*/ 0 w 660"/>
                      <a:gd name="T5" fmla="*/ 0 h 731"/>
                      <a:gd name="T6" fmla="*/ 0 w 660"/>
                      <a:gd name="T7" fmla="*/ 0 h 731"/>
                      <a:gd name="T8" fmla="*/ 0 w 660"/>
                      <a:gd name="T9" fmla="*/ 0 h 731"/>
                      <a:gd name="T10" fmla="*/ 0 w 660"/>
                      <a:gd name="T11" fmla="*/ 0 h 731"/>
                      <a:gd name="T12" fmla="*/ 0 w 660"/>
                      <a:gd name="T13" fmla="*/ 0 h 731"/>
                      <a:gd name="T14" fmla="*/ 0 w 660"/>
                      <a:gd name="T15" fmla="*/ 0 h 731"/>
                      <a:gd name="T16" fmla="*/ 0 w 660"/>
                      <a:gd name="T17" fmla="*/ 0 h 731"/>
                      <a:gd name="T18" fmla="*/ 0 w 660"/>
                      <a:gd name="T19" fmla="*/ 0 h 731"/>
                      <a:gd name="T20" fmla="*/ 0 w 660"/>
                      <a:gd name="T21" fmla="*/ 0 h 731"/>
                      <a:gd name="T22" fmla="*/ 0 w 660"/>
                      <a:gd name="T23" fmla="*/ 0 h 731"/>
                      <a:gd name="T24" fmla="*/ 0 w 660"/>
                      <a:gd name="T25" fmla="*/ 0 h 731"/>
                      <a:gd name="T26" fmla="*/ 0 w 660"/>
                      <a:gd name="T27" fmla="*/ 0 h 731"/>
                      <a:gd name="T28" fmla="*/ 0 w 660"/>
                      <a:gd name="T29" fmla="*/ 0 h 731"/>
                      <a:gd name="T30" fmla="*/ 0 w 660"/>
                      <a:gd name="T31" fmla="*/ 0 h 731"/>
                      <a:gd name="T32" fmla="*/ 0 w 660"/>
                      <a:gd name="T33" fmla="*/ 0 h 731"/>
                      <a:gd name="T34" fmla="*/ 0 w 660"/>
                      <a:gd name="T35" fmla="*/ 0 h 731"/>
                      <a:gd name="T36" fmla="*/ 0 w 660"/>
                      <a:gd name="T37" fmla="*/ 0 h 731"/>
                      <a:gd name="T38" fmla="*/ 0 w 660"/>
                      <a:gd name="T39" fmla="*/ 0 h 731"/>
                      <a:gd name="T40" fmla="*/ 0 w 660"/>
                      <a:gd name="T41" fmla="*/ 0 h 731"/>
                      <a:gd name="T42" fmla="*/ 0 w 660"/>
                      <a:gd name="T43" fmla="*/ 0 h 731"/>
                      <a:gd name="T44" fmla="*/ 0 w 660"/>
                      <a:gd name="T45" fmla="*/ 0 h 731"/>
                      <a:gd name="T46" fmla="*/ 0 w 660"/>
                      <a:gd name="T47" fmla="*/ 0 h 731"/>
                      <a:gd name="T48" fmla="*/ 0 w 660"/>
                      <a:gd name="T49" fmla="*/ 0 h 731"/>
                      <a:gd name="T50" fmla="*/ 0 w 660"/>
                      <a:gd name="T51" fmla="*/ 0 h 731"/>
                      <a:gd name="T52" fmla="*/ 0 w 660"/>
                      <a:gd name="T53" fmla="*/ 0 h 731"/>
                      <a:gd name="T54" fmla="*/ 0 w 660"/>
                      <a:gd name="T55" fmla="*/ 0 h 731"/>
                      <a:gd name="T56" fmla="*/ 0 w 660"/>
                      <a:gd name="T57" fmla="*/ 0 h 731"/>
                      <a:gd name="T58" fmla="*/ 0 w 660"/>
                      <a:gd name="T59" fmla="*/ 0 h 731"/>
                      <a:gd name="T60" fmla="*/ 0 w 660"/>
                      <a:gd name="T61" fmla="*/ 0 h 731"/>
                      <a:gd name="T62" fmla="*/ 0 w 660"/>
                      <a:gd name="T63" fmla="*/ 0 h 731"/>
                      <a:gd name="T64" fmla="*/ 0 w 660"/>
                      <a:gd name="T65" fmla="*/ 0 h 731"/>
                      <a:gd name="T66" fmla="*/ 0 w 660"/>
                      <a:gd name="T67" fmla="*/ 0 h 731"/>
                      <a:gd name="T68" fmla="*/ 0 w 660"/>
                      <a:gd name="T69" fmla="*/ 0 h 731"/>
                      <a:gd name="T70" fmla="*/ 0 w 660"/>
                      <a:gd name="T71" fmla="*/ 0 h 731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w 660"/>
                      <a:gd name="T109" fmla="*/ 0 h 731"/>
                      <a:gd name="T110" fmla="*/ 660 w 660"/>
                      <a:gd name="T111" fmla="*/ 731 h 731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T108" t="T109" r="T110" b="T111"/>
                    <a:pathLst>
                      <a:path w="660" h="731">
                        <a:moveTo>
                          <a:pt x="116" y="287"/>
                        </a:moveTo>
                        <a:lnTo>
                          <a:pt x="131" y="251"/>
                        </a:lnTo>
                        <a:lnTo>
                          <a:pt x="147" y="217"/>
                        </a:lnTo>
                        <a:lnTo>
                          <a:pt x="165" y="183"/>
                        </a:lnTo>
                        <a:lnTo>
                          <a:pt x="183" y="150"/>
                        </a:lnTo>
                        <a:lnTo>
                          <a:pt x="200" y="128"/>
                        </a:lnTo>
                        <a:lnTo>
                          <a:pt x="216" y="112"/>
                        </a:lnTo>
                        <a:lnTo>
                          <a:pt x="250" y="99"/>
                        </a:lnTo>
                        <a:lnTo>
                          <a:pt x="284" y="111"/>
                        </a:lnTo>
                        <a:lnTo>
                          <a:pt x="318" y="148"/>
                        </a:lnTo>
                        <a:lnTo>
                          <a:pt x="348" y="219"/>
                        </a:lnTo>
                        <a:lnTo>
                          <a:pt x="357" y="296"/>
                        </a:lnTo>
                        <a:lnTo>
                          <a:pt x="354" y="375"/>
                        </a:lnTo>
                        <a:lnTo>
                          <a:pt x="345" y="452"/>
                        </a:lnTo>
                        <a:lnTo>
                          <a:pt x="363" y="415"/>
                        </a:lnTo>
                        <a:lnTo>
                          <a:pt x="380" y="375"/>
                        </a:lnTo>
                        <a:lnTo>
                          <a:pt x="396" y="335"/>
                        </a:lnTo>
                        <a:lnTo>
                          <a:pt x="412" y="295"/>
                        </a:lnTo>
                        <a:lnTo>
                          <a:pt x="429" y="255"/>
                        </a:lnTo>
                        <a:lnTo>
                          <a:pt x="448" y="217"/>
                        </a:lnTo>
                        <a:lnTo>
                          <a:pt x="469" y="180"/>
                        </a:lnTo>
                        <a:lnTo>
                          <a:pt x="496" y="146"/>
                        </a:lnTo>
                        <a:lnTo>
                          <a:pt x="513" y="129"/>
                        </a:lnTo>
                        <a:lnTo>
                          <a:pt x="530" y="118"/>
                        </a:lnTo>
                        <a:lnTo>
                          <a:pt x="563" y="109"/>
                        </a:lnTo>
                        <a:lnTo>
                          <a:pt x="594" y="121"/>
                        </a:lnTo>
                        <a:lnTo>
                          <a:pt x="623" y="156"/>
                        </a:lnTo>
                        <a:lnTo>
                          <a:pt x="658" y="246"/>
                        </a:lnTo>
                        <a:lnTo>
                          <a:pt x="660" y="339"/>
                        </a:lnTo>
                        <a:lnTo>
                          <a:pt x="644" y="434"/>
                        </a:lnTo>
                        <a:lnTo>
                          <a:pt x="623" y="526"/>
                        </a:lnTo>
                        <a:lnTo>
                          <a:pt x="643" y="506"/>
                        </a:lnTo>
                        <a:lnTo>
                          <a:pt x="651" y="510"/>
                        </a:lnTo>
                        <a:lnTo>
                          <a:pt x="642" y="569"/>
                        </a:lnTo>
                        <a:lnTo>
                          <a:pt x="628" y="610"/>
                        </a:lnTo>
                        <a:lnTo>
                          <a:pt x="612" y="650"/>
                        </a:lnTo>
                        <a:lnTo>
                          <a:pt x="595" y="684"/>
                        </a:lnTo>
                        <a:lnTo>
                          <a:pt x="579" y="703"/>
                        </a:lnTo>
                        <a:lnTo>
                          <a:pt x="532" y="728"/>
                        </a:lnTo>
                        <a:lnTo>
                          <a:pt x="498" y="731"/>
                        </a:lnTo>
                        <a:lnTo>
                          <a:pt x="475" y="715"/>
                        </a:lnTo>
                        <a:lnTo>
                          <a:pt x="461" y="684"/>
                        </a:lnTo>
                        <a:lnTo>
                          <a:pt x="455" y="602"/>
                        </a:lnTo>
                        <a:lnTo>
                          <a:pt x="468" y="524"/>
                        </a:lnTo>
                        <a:lnTo>
                          <a:pt x="440" y="575"/>
                        </a:lnTo>
                        <a:lnTo>
                          <a:pt x="412" y="620"/>
                        </a:lnTo>
                        <a:lnTo>
                          <a:pt x="384" y="657"/>
                        </a:lnTo>
                        <a:lnTo>
                          <a:pt x="356" y="686"/>
                        </a:lnTo>
                        <a:lnTo>
                          <a:pt x="329" y="707"/>
                        </a:lnTo>
                        <a:lnTo>
                          <a:pt x="304" y="721"/>
                        </a:lnTo>
                        <a:lnTo>
                          <a:pt x="258" y="724"/>
                        </a:lnTo>
                        <a:lnTo>
                          <a:pt x="223" y="697"/>
                        </a:lnTo>
                        <a:lnTo>
                          <a:pt x="201" y="638"/>
                        </a:lnTo>
                        <a:lnTo>
                          <a:pt x="195" y="548"/>
                        </a:lnTo>
                        <a:lnTo>
                          <a:pt x="209" y="428"/>
                        </a:lnTo>
                        <a:lnTo>
                          <a:pt x="186" y="456"/>
                        </a:lnTo>
                        <a:lnTo>
                          <a:pt x="165" y="478"/>
                        </a:lnTo>
                        <a:lnTo>
                          <a:pt x="145" y="497"/>
                        </a:lnTo>
                        <a:lnTo>
                          <a:pt x="127" y="509"/>
                        </a:lnTo>
                        <a:lnTo>
                          <a:pt x="95" y="523"/>
                        </a:lnTo>
                        <a:lnTo>
                          <a:pt x="68" y="522"/>
                        </a:lnTo>
                        <a:lnTo>
                          <a:pt x="30" y="480"/>
                        </a:lnTo>
                        <a:lnTo>
                          <a:pt x="8" y="400"/>
                        </a:lnTo>
                        <a:lnTo>
                          <a:pt x="0" y="196"/>
                        </a:lnTo>
                        <a:lnTo>
                          <a:pt x="14" y="41"/>
                        </a:lnTo>
                        <a:lnTo>
                          <a:pt x="25" y="13"/>
                        </a:lnTo>
                        <a:lnTo>
                          <a:pt x="45" y="0"/>
                        </a:lnTo>
                        <a:lnTo>
                          <a:pt x="66" y="7"/>
                        </a:lnTo>
                        <a:lnTo>
                          <a:pt x="84" y="32"/>
                        </a:lnTo>
                        <a:lnTo>
                          <a:pt x="104" y="156"/>
                        </a:lnTo>
                        <a:lnTo>
                          <a:pt x="116" y="287"/>
                        </a:lnTo>
                        <a:close/>
                      </a:path>
                    </a:pathLst>
                  </a:custGeom>
                  <a:solidFill>
                    <a:srgbClr val="009EFF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543" name="Freeform 112"/>
                  <p:cNvSpPr>
                    <a:spLocks/>
                  </p:cNvSpPr>
                  <p:nvPr/>
                </p:nvSpPr>
                <p:spPr bwMode="auto">
                  <a:xfrm>
                    <a:off x="3383" y="1607"/>
                    <a:ext cx="111" cy="163"/>
                  </a:xfrm>
                  <a:custGeom>
                    <a:avLst/>
                    <a:gdLst>
                      <a:gd name="T0" fmla="*/ 0 w 334"/>
                      <a:gd name="T1" fmla="*/ 0 h 489"/>
                      <a:gd name="T2" fmla="*/ 0 w 334"/>
                      <a:gd name="T3" fmla="*/ 0 h 489"/>
                      <a:gd name="T4" fmla="*/ 0 w 334"/>
                      <a:gd name="T5" fmla="*/ 0 h 489"/>
                      <a:gd name="T6" fmla="*/ 0 w 334"/>
                      <a:gd name="T7" fmla="*/ 0 h 489"/>
                      <a:gd name="T8" fmla="*/ 0 w 334"/>
                      <a:gd name="T9" fmla="*/ 0 h 489"/>
                      <a:gd name="T10" fmla="*/ 0 w 334"/>
                      <a:gd name="T11" fmla="*/ 0 h 489"/>
                      <a:gd name="T12" fmla="*/ 0 w 334"/>
                      <a:gd name="T13" fmla="*/ 0 h 489"/>
                      <a:gd name="T14" fmla="*/ 0 w 334"/>
                      <a:gd name="T15" fmla="*/ 0 h 489"/>
                      <a:gd name="T16" fmla="*/ 0 w 334"/>
                      <a:gd name="T17" fmla="*/ 0 h 489"/>
                      <a:gd name="T18" fmla="*/ 0 w 334"/>
                      <a:gd name="T19" fmla="*/ 0 h 489"/>
                      <a:gd name="T20" fmla="*/ 0 w 334"/>
                      <a:gd name="T21" fmla="*/ 0 h 489"/>
                      <a:gd name="T22" fmla="*/ 0 w 334"/>
                      <a:gd name="T23" fmla="*/ 0 h 489"/>
                      <a:gd name="T24" fmla="*/ 0 w 334"/>
                      <a:gd name="T25" fmla="*/ 0 h 489"/>
                      <a:gd name="T26" fmla="*/ 0 w 334"/>
                      <a:gd name="T27" fmla="*/ 0 h 489"/>
                      <a:gd name="T28" fmla="*/ 0 w 334"/>
                      <a:gd name="T29" fmla="*/ 0 h 489"/>
                      <a:gd name="T30" fmla="*/ 0 w 334"/>
                      <a:gd name="T31" fmla="*/ 0 h 489"/>
                      <a:gd name="T32" fmla="*/ 0 w 334"/>
                      <a:gd name="T33" fmla="*/ 0 h 489"/>
                      <a:gd name="T34" fmla="*/ 0 w 334"/>
                      <a:gd name="T35" fmla="*/ 0 h 489"/>
                      <a:gd name="T36" fmla="*/ 0 w 334"/>
                      <a:gd name="T37" fmla="*/ 0 h 489"/>
                      <a:gd name="T38" fmla="*/ 0 w 334"/>
                      <a:gd name="T39" fmla="*/ 0 h 489"/>
                      <a:gd name="T40" fmla="*/ 0 w 334"/>
                      <a:gd name="T41" fmla="*/ 0 h 489"/>
                      <a:gd name="T42" fmla="*/ 0 w 334"/>
                      <a:gd name="T43" fmla="*/ 0 h 489"/>
                      <a:gd name="T44" fmla="*/ 0 w 334"/>
                      <a:gd name="T45" fmla="*/ 0 h 489"/>
                      <a:gd name="T46" fmla="*/ 0 w 334"/>
                      <a:gd name="T47" fmla="*/ 0 h 489"/>
                      <a:gd name="T48" fmla="*/ 0 w 334"/>
                      <a:gd name="T49" fmla="*/ 0 h 489"/>
                      <a:gd name="T50" fmla="*/ 0 w 334"/>
                      <a:gd name="T51" fmla="*/ 0 h 489"/>
                      <a:gd name="T52" fmla="*/ 0 w 334"/>
                      <a:gd name="T53" fmla="*/ 0 h 489"/>
                      <a:gd name="T54" fmla="*/ 0 w 334"/>
                      <a:gd name="T55" fmla="*/ 0 h 489"/>
                      <a:gd name="T56" fmla="*/ 0 w 334"/>
                      <a:gd name="T57" fmla="*/ 0 h 489"/>
                      <a:gd name="T58" fmla="*/ 0 w 334"/>
                      <a:gd name="T59" fmla="*/ 0 h 489"/>
                      <a:gd name="T60" fmla="*/ 0 w 334"/>
                      <a:gd name="T61" fmla="*/ 0 h 489"/>
                      <a:gd name="T62" fmla="*/ 0 w 334"/>
                      <a:gd name="T63" fmla="*/ 0 h 489"/>
                      <a:gd name="T64" fmla="*/ 0 w 334"/>
                      <a:gd name="T65" fmla="*/ 0 h 489"/>
                      <a:gd name="T66" fmla="*/ 0 w 334"/>
                      <a:gd name="T67" fmla="*/ 0 h 489"/>
                      <a:gd name="T68" fmla="*/ 0 w 334"/>
                      <a:gd name="T69" fmla="*/ 0 h 489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w 334"/>
                      <a:gd name="T106" fmla="*/ 0 h 489"/>
                      <a:gd name="T107" fmla="*/ 334 w 334"/>
                      <a:gd name="T108" fmla="*/ 489 h 489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T105" t="T106" r="T107" b="T108"/>
                    <a:pathLst>
                      <a:path w="334" h="489">
                        <a:moveTo>
                          <a:pt x="16" y="0"/>
                        </a:moveTo>
                        <a:lnTo>
                          <a:pt x="45" y="12"/>
                        </a:lnTo>
                        <a:lnTo>
                          <a:pt x="76" y="25"/>
                        </a:lnTo>
                        <a:lnTo>
                          <a:pt x="118" y="46"/>
                        </a:lnTo>
                        <a:lnTo>
                          <a:pt x="162" y="72"/>
                        </a:lnTo>
                        <a:lnTo>
                          <a:pt x="205" y="101"/>
                        </a:lnTo>
                        <a:lnTo>
                          <a:pt x="245" y="135"/>
                        </a:lnTo>
                        <a:lnTo>
                          <a:pt x="280" y="173"/>
                        </a:lnTo>
                        <a:lnTo>
                          <a:pt x="309" y="215"/>
                        </a:lnTo>
                        <a:lnTo>
                          <a:pt x="334" y="311"/>
                        </a:lnTo>
                        <a:lnTo>
                          <a:pt x="329" y="335"/>
                        </a:lnTo>
                        <a:lnTo>
                          <a:pt x="318" y="361"/>
                        </a:lnTo>
                        <a:lnTo>
                          <a:pt x="301" y="387"/>
                        </a:lnTo>
                        <a:lnTo>
                          <a:pt x="279" y="414"/>
                        </a:lnTo>
                        <a:lnTo>
                          <a:pt x="256" y="438"/>
                        </a:lnTo>
                        <a:lnTo>
                          <a:pt x="231" y="459"/>
                        </a:lnTo>
                        <a:lnTo>
                          <a:pt x="208" y="476"/>
                        </a:lnTo>
                        <a:lnTo>
                          <a:pt x="187" y="489"/>
                        </a:lnTo>
                        <a:lnTo>
                          <a:pt x="170" y="488"/>
                        </a:lnTo>
                        <a:lnTo>
                          <a:pt x="172" y="469"/>
                        </a:lnTo>
                        <a:lnTo>
                          <a:pt x="198" y="432"/>
                        </a:lnTo>
                        <a:lnTo>
                          <a:pt x="218" y="398"/>
                        </a:lnTo>
                        <a:lnTo>
                          <a:pt x="234" y="311"/>
                        </a:lnTo>
                        <a:lnTo>
                          <a:pt x="221" y="240"/>
                        </a:lnTo>
                        <a:lnTo>
                          <a:pt x="206" y="205"/>
                        </a:lnTo>
                        <a:lnTo>
                          <a:pt x="188" y="171"/>
                        </a:lnTo>
                        <a:lnTo>
                          <a:pt x="166" y="140"/>
                        </a:lnTo>
                        <a:lnTo>
                          <a:pt x="141" y="111"/>
                        </a:lnTo>
                        <a:lnTo>
                          <a:pt x="115" y="86"/>
                        </a:lnTo>
                        <a:lnTo>
                          <a:pt x="86" y="64"/>
                        </a:lnTo>
                        <a:lnTo>
                          <a:pt x="45" y="44"/>
                        </a:lnTo>
                        <a:lnTo>
                          <a:pt x="6" y="23"/>
                        </a:lnTo>
                        <a:lnTo>
                          <a:pt x="0" y="6"/>
                        </a:lnTo>
                        <a:lnTo>
                          <a:pt x="16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544" name="Freeform 113"/>
                  <p:cNvSpPr>
                    <a:spLocks/>
                  </p:cNvSpPr>
                  <p:nvPr/>
                </p:nvSpPr>
                <p:spPr bwMode="auto">
                  <a:xfrm>
                    <a:off x="3631" y="1679"/>
                    <a:ext cx="208" cy="104"/>
                  </a:xfrm>
                  <a:custGeom>
                    <a:avLst/>
                    <a:gdLst>
                      <a:gd name="T0" fmla="*/ 0 w 625"/>
                      <a:gd name="T1" fmla="*/ 0 h 314"/>
                      <a:gd name="T2" fmla="*/ 0 w 625"/>
                      <a:gd name="T3" fmla="*/ 0 h 314"/>
                      <a:gd name="T4" fmla="*/ 0 w 625"/>
                      <a:gd name="T5" fmla="*/ 0 h 314"/>
                      <a:gd name="T6" fmla="*/ 0 w 625"/>
                      <a:gd name="T7" fmla="*/ 0 h 314"/>
                      <a:gd name="T8" fmla="*/ 0 w 625"/>
                      <a:gd name="T9" fmla="*/ 0 h 314"/>
                      <a:gd name="T10" fmla="*/ 0 w 625"/>
                      <a:gd name="T11" fmla="*/ 0 h 314"/>
                      <a:gd name="T12" fmla="*/ 0 w 625"/>
                      <a:gd name="T13" fmla="*/ 0 h 314"/>
                      <a:gd name="T14" fmla="*/ 0 w 625"/>
                      <a:gd name="T15" fmla="*/ 0 h 314"/>
                      <a:gd name="T16" fmla="*/ 0 w 625"/>
                      <a:gd name="T17" fmla="*/ 0 h 314"/>
                      <a:gd name="T18" fmla="*/ 0 w 625"/>
                      <a:gd name="T19" fmla="*/ 0 h 314"/>
                      <a:gd name="T20" fmla="*/ 0 w 625"/>
                      <a:gd name="T21" fmla="*/ 0 h 314"/>
                      <a:gd name="T22" fmla="*/ 0 w 625"/>
                      <a:gd name="T23" fmla="*/ 0 h 314"/>
                      <a:gd name="T24" fmla="*/ 0 w 625"/>
                      <a:gd name="T25" fmla="*/ 0 h 314"/>
                      <a:gd name="T26" fmla="*/ 0 w 625"/>
                      <a:gd name="T27" fmla="*/ 0 h 314"/>
                      <a:gd name="T28" fmla="*/ 0 w 625"/>
                      <a:gd name="T29" fmla="*/ 0 h 314"/>
                      <a:gd name="T30" fmla="*/ 0 w 625"/>
                      <a:gd name="T31" fmla="*/ 0 h 314"/>
                      <a:gd name="T32" fmla="*/ 0 w 625"/>
                      <a:gd name="T33" fmla="*/ 0 h 314"/>
                      <a:gd name="T34" fmla="*/ 0 w 625"/>
                      <a:gd name="T35" fmla="*/ 0 h 314"/>
                      <a:gd name="T36" fmla="*/ 0 w 625"/>
                      <a:gd name="T37" fmla="*/ 0 h 314"/>
                      <a:gd name="T38" fmla="*/ 0 w 625"/>
                      <a:gd name="T39" fmla="*/ 0 h 314"/>
                      <a:gd name="T40" fmla="*/ 0 w 625"/>
                      <a:gd name="T41" fmla="*/ 0 h 314"/>
                      <a:gd name="T42" fmla="*/ 0 w 625"/>
                      <a:gd name="T43" fmla="*/ 0 h 314"/>
                      <a:gd name="T44" fmla="*/ 0 w 625"/>
                      <a:gd name="T45" fmla="*/ 0 h 314"/>
                      <a:gd name="T46" fmla="*/ 0 w 625"/>
                      <a:gd name="T47" fmla="*/ 0 h 314"/>
                      <a:gd name="T48" fmla="*/ 0 w 625"/>
                      <a:gd name="T49" fmla="*/ 0 h 314"/>
                      <a:gd name="T50" fmla="*/ 0 w 625"/>
                      <a:gd name="T51" fmla="*/ 0 h 314"/>
                      <a:gd name="T52" fmla="*/ 0 w 625"/>
                      <a:gd name="T53" fmla="*/ 0 h 314"/>
                      <a:gd name="T54" fmla="*/ 0 w 625"/>
                      <a:gd name="T55" fmla="*/ 0 h 314"/>
                      <a:gd name="T56" fmla="*/ 0 w 625"/>
                      <a:gd name="T57" fmla="*/ 0 h 314"/>
                      <a:gd name="T58" fmla="*/ 0 w 625"/>
                      <a:gd name="T59" fmla="*/ 0 h 314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w 625"/>
                      <a:gd name="T91" fmla="*/ 0 h 314"/>
                      <a:gd name="T92" fmla="*/ 625 w 625"/>
                      <a:gd name="T93" fmla="*/ 314 h 314"/>
                    </a:gdLst>
                    <a:ahLst/>
                    <a:cxnLst>
                      <a:cxn ang="T60">
                        <a:pos x="T0" y="T1"/>
                      </a:cxn>
                      <a:cxn ang="T61">
                        <a:pos x="T2" y="T3"/>
                      </a:cxn>
                      <a:cxn ang="T62">
                        <a:pos x="T4" y="T5"/>
                      </a:cxn>
                      <a:cxn ang="T63">
                        <a:pos x="T6" y="T7"/>
                      </a:cxn>
                      <a:cxn ang="T64">
                        <a:pos x="T8" y="T9"/>
                      </a:cxn>
                      <a:cxn ang="T65">
                        <a:pos x="T10" y="T11"/>
                      </a:cxn>
                      <a:cxn ang="T66">
                        <a:pos x="T12" y="T13"/>
                      </a:cxn>
                      <a:cxn ang="T67">
                        <a:pos x="T14" y="T15"/>
                      </a:cxn>
                      <a:cxn ang="T68">
                        <a:pos x="T16" y="T17"/>
                      </a:cxn>
                      <a:cxn ang="T69">
                        <a:pos x="T18" y="T19"/>
                      </a:cxn>
                      <a:cxn ang="T70">
                        <a:pos x="T20" y="T21"/>
                      </a:cxn>
                      <a:cxn ang="T71">
                        <a:pos x="T22" y="T23"/>
                      </a:cxn>
                      <a:cxn ang="T72">
                        <a:pos x="T24" y="T25"/>
                      </a:cxn>
                      <a:cxn ang="T73">
                        <a:pos x="T26" y="T27"/>
                      </a:cxn>
                      <a:cxn ang="T74">
                        <a:pos x="T28" y="T29"/>
                      </a:cxn>
                      <a:cxn ang="T75">
                        <a:pos x="T30" y="T31"/>
                      </a:cxn>
                      <a:cxn ang="T76">
                        <a:pos x="T32" y="T33"/>
                      </a:cxn>
                      <a:cxn ang="T77">
                        <a:pos x="T34" y="T35"/>
                      </a:cxn>
                      <a:cxn ang="T78">
                        <a:pos x="T36" y="T37"/>
                      </a:cxn>
                      <a:cxn ang="T79">
                        <a:pos x="T38" y="T39"/>
                      </a:cxn>
                      <a:cxn ang="T80">
                        <a:pos x="T40" y="T41"/>
                      </a:cxn>
                      <a:cxn ang="T81">
                        <a:pos x="T42" y="T43"/>
                      </a:cxn>
                      <a:cxn ang="T82">
                        <a:pos x="T44" y="T45"/>
                      </a:cxn>
                      <a:cxn ang="T83">
                        <a:pos x="T46" y="T47"/>
                      </a:cxn>
                      <a:cxn ang="T84">
                        <a:pos x="T48" y="T49"/>
                      </a:cxn>
                      <a:cxn ang="T85">
                        <a:pos x="T50" y="T51"/>
                      </a:cxn>
                      <a:cxn ang="T86">
                        <a:pos x="T52" y="T53"/>
                      </a:cxn>
                      <a:cxn ang="T87">
                        <a:pos x="T54" y="T55"/>
                      </a:cxn>
                      <a:cxn ang="T88">
                        <a:pos x="T56" y="T57"/>
                      </a:cxn>
                      <a:cxn ang="T89">
                        <a:pos x="T58" y="T59"/>
                      </a:cxn>
                    </a:cxnLst>
                    <a:rect l="T90" t="T91" r="T92" b="T93"/>
                    <a:pathLst>
                      <a:path w="625" h="314">
                        <a:moveTo>
                          <a:pt x="17" y="0"/>
                        </a:moveTo>
                        <a:lnTo>
                          <a:pt x="90" y="32"/>
                        </a:lnTo>
                        <a:lnTo>
                          <a:pt x="156" y="60"/>
                        </a:lnTo>
                        <a:lnTo>
                          <a:pt x="230" y="95"/>
                        </a:lnTo>
                        <a:lnTo>
                          <a:pt x="306" y="129"/>
                        </a:lnTo>
                        <a:lnTo>
                          <a:pt x="374" y="160"/>
                        </a:lnTo>
                        <a:lnTo>
                          <a:pt x="429" y="186"/>
                        </a:lnTo>
                        <a:lnTo>
                          <a:pt x="462" y="201"/>
                        </a:lnTo>
                        <a:lnTo>
                          <a:pt x="500" y="220"/>
                        </a:lnTo>
                        <a:lnTo>
                          <a:pt x="543" y="243"/>
                        </a:lnTo>
                        <a:lnTo>
                          <a:pt x="585" y="267"/>
                        </a:lnTo>
                        <a:lnTo>
                          <a:pt x="620" y="292"/>
                        </a:lnTo>
                        <a:lnTo>
                          <a:pt x="625" y="309"/>
                        </a:lnTo>
                        <a:lnTo>
                          <a:pt x="608" y="314"/>
                        </a:lnTo>
                        <a:lnTo>
                          <a:pt x="569" y="300"/>
                        </a:lnTo>
                        <a:lnTo>
                          <a:pt x="497" y="268"/>
                        </a:lnTo>
                        <a:lnTo>
                          <a:pt x="453" y="248"/>
                        </a:lnTo>
                        <a:lnTo>
                          <a:pt x="405" y="225"/>
                        </a:lnTo>
                        <a:lnTo>
                          <a:pt x="354" y="201"/>
                        </a:lnTo>
                        <a:lnTo>
                          <a:pt x="302" y="176"/>
                        </a:lnTo>
                        <a:lnTo>
                          <a:pt x="250" y="151"/>
                        </a:lnTo>
                        <a:lnTo>
                          <a:pt x="199" y="125"/>
                        </a:lnTo>
                        <a:lnTo>
                          <a:pt x="152" y="103"/>
                        </a:lnTo>
                        <a:lnTo>
                          <a:pt x="108" y="80"/>
                        </a:lnTo>
                        <a:lnTo>
                          <a:pt x="72" y="60"/>
                        </a:lnTo>
                        <a:lnTo>
                          <a:pt x="41" y="43"/>
                        </a:lnTo>
                        <a:lnTo>
                          <a:pt x="5" y="23"/>
                        </a:lnTo>
                        <a:lnTo>
                          <a:pt x="0" y="6"/>
                        </a:lnTo>
                        <a:lnTo>
                          <a:pt x="17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545" name="Freeform 114"/>
                  <p:cNvSpPr>
                    <a:spLocks/>
                  </p:cNvSpPr>
                  <p:nvPr/>
                </p:nvSpPr>
                <p:spPr bwMode="auto">
                  <a:xfrm>
                    <a:off x="3605" y="1708"/>
                    <a:ext cx="192" cy="145"/>
                  </a:xfrm>
                  <a:custGeom>
                    <a:avLst/>
                    <a:gdLst>
                      <a:gd name="T0" fmla="*/ 0 w 576"/>
                      <a:gd name="T1" fmla="*/ 0 h 433"/>
                      <a:gd name="T2" fmla="*/ 0 w 576"/>
                      <a:gd name="T3" fmla="*/ 0 h 433"/>
                      <a:gd name="T4" fmla="*/ 0 w 576"/>
                      <a:gd name="T5" fmla="*/ 0 h 433"/>
                      <a:gd name="T6" fmla="*/ 0 w 576"/>
                      <a:gd name="T7" fmla="*/ 0 h 433"/>
                      <a:gd name="T8" fmla="*/ 0 w 576"/>
                      <a:gd name="T9" fmla="*/ 0 h 433"/>
                      <a:gd name="T10" fmla="*/ 0 w 576"/>
                      <a:gd name="T11" fmla="*/ 0 h 433"/>
                      <a:gd name="T12" fmla="*/ 0 w 576"/>
                      <a:gd name="T13" fmla="*/ 0 h 433"/>
                      <a:gd name="T14" fmla="*/ 0 w 576"/>
                      <a:gd name="T15" fmla="*/ 0 h 433"/>
                      <a:gd name="T16" fmla="*/ 0 w 576"/>
                      <a:gd name="T17" fmla="*/ 0 h 433"/>
                      <a:gd name="T18" fmla="*/ 0 w 576"/>
                      <a:gd name="T19" fmla="*/ 0 h 433"/>
                      <a:gd name="T20" fmla="*/ 0 w 576"/>
                      <a:gd name="T21" fmla="*/ 0 h 433"/>
                      <a:gd name="T22" fmla="*/ 0 w 576"/>
                      <a:gd name="T23" fmla="*/ 0 h 433"/>
                      <a:gd name="T24" fmla="*/ 0 w 576"/>
                      <a:gd name="T25" fmla="*/ 0 h 433"/>
                      <a:gd name="T26" fmla="*/ 0 w 576"/>
                      <a:gd name="T27" fmla="*/ 0 h 433"/>
                      <a:gd name="T28" fmla="*/ 0 w 576"/>
                      <a:gd name="T29" fmla="*/ 0 h 433"/>
                      <a:gd name="T30" fmla="*/ 0 w 576"/>
                      <a:gd name="T31" fmla="*/ 0 h 433"/>
                      <a:gd name="T32" fmla="*/ 0 w 576"/>
                      <a:gd name="T33" fmla="*/ 0 h 433"/>
                      <a:gd name="T34" fmla="*/ 0 w 576"/>
                      <a:gd name="T35" fmla="*/ 0 h 433"/>
                      <a:gd name="T36" fmla="*/ 0 w 576"/>
                      <a:gd name="T37" fmla="*/ 0 h 433"/>
                      <a:gd name="T38" fmla="*/ 0 w 576"/>
                      <a:gd name="T39" fmla="*/ 0 h 433"/>
                      <a:gd name="T40" fmla="*/ 0 w 576"/>
                      <a:gd name="T41" fmla="*/ 0 h 433"/>
                      <a:gd name="T42" fmla="*/ 0 w 576"/>
                      <a:gd name="T43" fmla="*/ 0 h 433"/>
                      <a:gd name="T44" fmla="*/ 0 w 576"/>
                      <a:gd name="T45" fmla="*/ 0 h 433"/>
                      <a:gd name="T46" fmla="*/ 0 w 576"/>
                      <a:gd name="T47" fmla="*/ 0 h 433"/>
                      <a:gd name="T48" fmla="*/ 0 w 576"/>
                      <a:gd name="T49" fmla="*/ 0 h 433"/>
                      <a:gd name="T50" fmla="*/ 0 w 576"/>
                      <a:gd name="T51" fmla="*/ 0 h 433"/>
                      <a:gd name="T52" fmla="*/ 0 w 576"/>
                      <a:gd name="T53" fmla="*/ 0 h 433"/>
                      <a:gd name="T54" fmla="*/ 0 w 576"/>
                      <a:gd name="T55" fmla="*/ 0 h 433"/>
                      <a:gd name="T56" fmla="*/ 0 w 576"/>
                      <a:gd name="T57" fmla="*/ 0 h 433"/>
                      <a:gd name="T58" fmla="*/ 0 w 576"/>
                      <a:gd name="T59" fmla="*/ 0 h 433"/>
                      <a:gd name="T60" fmla="*/ 0 w 576"/>
                      <a:gd name="T61" fmla="*/ 0 h 433"/>
                      <a:gd name="T62" fmla="*/ 0 w 576"/>
                      <a:gd name="T63" fmla="*/ 0 h 433"/>
                      <a:gd name="T64" fmla="*/ 0 w 576"/>
                      <a:gd name="T65" fmla="*/ 0 h 433"/>
                      <a:gd name="T66" fmla="*/ 0 w 576"/>
                      <a:gd name="T67" fmla="*/ 0 h 433"/>
                      <a:gd name="T68" fmla="*/ 0 w 576"/>
                      <a:gd name="T69" fmla="*/ 0 h 433"/>
                      <a:gd name="T70" fmla="*/ 0 w 576"/>
                      <a:gd name="T71" fmla="*/ 0 h 433"/>
                      <a:gd name="T72" fmla="*/ 0 w 576"/>
                      <a:gd name="T73" fmla="*/ 0 h 433"/>
                      <a:gd name="T74" fmla="*/ 0 w 576"/>
                      <a:gd name="T75" fmla="*/ 0 h 433"/>
                      <a:gd name="T76" fmla="*/ 0 w 576"/>
                      <a:gd name="T77" fmla="*/ 0 h 433"/>
                      <a:gd name="T78" fmla="*/ 0 w 576"/>
                      <a:gd name="T79" fmla="*/ 0 h 433"/>
                      <a:gd name="T80" fmla="*/ 0 w 576"/>
                      <a:gd name="T81" fmla="*/ 0 h 433"/>
                      <a:gd name="T82" fmla="*/ 0 w 576"/>
                      <a:gd name="T83" fmla="*/ 0 h 433"/>
                      <a:gd name="T84" fmla="*/ 0 w 576"/>
                      <a:gd name="T85" fmla="*/ 0 h 433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w 576"/>
                      <a:gd name="T130" fmla="*/ 0 h 433"/>
                      <a:gd name="T131" fmla="*/ 576 w 576"/>
                      <a:gd name="T132" fmla="*/ 433 h 433"/>
                    </a:gdLst>
                    <a:ahLst/>
                    <a:cxnLst>
                      <a:cxn ang="T86">
                        <a:pos x="T0" y="T1"/>
                      </a:cxn>
                      <a:cxn ang="T87">
                        <a:pos x="T2" y="T3"/>
                      </a:cxn>
                      <a:cxn ang="T88">
                        <a:pos x="T4" y="T5"/>
                      </a:cxn>
                      <a:cxn ang="T89">
                        <a:pos x="T6" y="T7"/>
                      </a:cxn>
                      <a:cxn ang="T90">
                        <a:pos x="T8" y="T9"/>
                      </a:cxn>
                      <a:cxn ang="T91">
                        <a:pos x="T10" y="T11"/>
                      </a:cxn>
                      <a:cxn ang="T92">
                        <a:pos x="T12" y="T13"/>
                      </a:cxn>
                      <a:cxn ang="T93">
                        <a:pos x="T14" y="T15"/>
                      </a:cxn>
                      <a:cxn ang="T94">
                        <a:pos x="T16" y="T17"/>
                      </a:cxn>
                      <a:cxn ang="T95">
                        <a:pos x="T18" y="T19"/>
                      </a:cxn>
                      <a:cxn ang="T96">
                        <a:pos x="T20" y="T21"/>
                      </a:cxn>
                      <a:cxn ang="T97">
                        <a:pos x="T22" y="T23"/>
                      </a:cxn>
                      <a:cxn ang="T98">
                        <a:pos x="T24" y="T25"/>
                      </a:cxn>
                      <a:cxn ang="T99">
                        <a:pos x="T26" y="T27"/>
                      </a:cxn>
                      <a:cxn ang="T100">
                        <a:pos x="T28" y="T29"/>
                      </a:cxn>
                      <a:cxn ang="T101">
                        <a:pos x="T30" y="T31"/>
                      </a:cxn>
                      <a:cxn ang="T102">
                        <a:pos x="T32" y="T33"/>
                      </a:cxn>
                      <a:cxn ang="T103">
                        <a:pos x="T34" y="T35"/>
                      </a:cxn>
                      <a:cxn ang="T104">
                        <a:pos x="T36" y="T37"/>
                      </a:cxn>
                      <a:cxn ang="T105">
                        <a:pos x="T38" y="T39"/>
                      </a:cxn>
                      <a:cxn ang="T106">
                        <a:pos x="T40" y="T41"/>
                      </a:cxn>
                      <a:cxn ang="T107">
                        <a:pos x="T42" y="T43"/>
                      </a:cxn>
                      <a:cxn ang="T108">
                        <a:pos x="T44" y="T45"/>
                      </a:cxn>
                      <a:cxn ang="T109">
                        <a:pos x="T46" y="T47"/>
                      </a:cxn>
                      <a:cxn ang="T110">
                        <a:pos x="T48" y="T49"/>
                      </a:cxn>
                      <a:cxn ang="T111">
                        <a:pos x="T50" y="T51"/>
                      </a:cxn>
                      <a:cxn ang="T112">
                        <a:pos x="T52" y="T53"/>
                      </a:cxn>
                      <a:cxn ang="T113">
                        <a:pos x="T54" y="T55"/>
                      </a:cxn>
                      <a:cxn ang="T114">
                        <a:pos x="T56" y="T57"/>
                      </a:cxn>
                      <a:cxn ang="T115">
                        <a:pos x="T58" y="T59"/>
                      </a:cxn>
                      <a:cxn ang="T116">
                        <a:pos x="T60" y="T61"/>
                      </a:cxn>
                      <a:cxn ang="T117">
                        <a:pos x="T62" y="T63"/>
                      </a:cxn>
                      <a:cxn ang="T118">
                        <a:pos x="T64" y="T65"/>
                      </a:cxn>
                      <a:cxn ang="T119">
                        <a:pos x="T66" y="T67"/>
                      </a:cxn>
                      <a:cxn ang="T120">
                        <a:pos x="T68" y="T69"/>
                      </a:cxn>
                      <a:cxn ang="T121">
                        <a:pos x="T70" y="T71"/>
                      </a:cxn>
                      <a:cxn ang="T122">
                        <a:pos x="T72" y="T73"/>
                      </a:cxn>
                      <a:cxn ang="T123">
                        <a:pos x="T74" y="T75"/>
                      </a:cxn>
                      <a:cxn ang="T124">
                        <a:pos x="T76" y="T77"/>
                      </a:cxn>
                      <a:cxn ang="T125">
                        <a:pos x="T78" y="T79"/>
                      </a:cxn>
                      <a:cxn ang="T126">
                        <a:pos x="T80" y="T81"/>
                      </a:cxn>
                      <a:cxn ang="T127">
                        <a:pos x="T82" y="T83"/>
                      </a:cxn>
                      <a:cxn ang="T128">
                        <a:pos x="T84" y="T85"/>
                      </a:cxn>
                    </a:cxnLst>
                    <a:rect l="T129" t="T130" r="T131" b="T132"/>
                    <a:pathLst>
                      <a:path w="576" h="433">
                        <a:moveTo>
                          <a:pt x="17" y="0"/>
                        </a:moveTo>
                        <a:lnTo>
                          <a:pt x="49" y="16"/>
                        </a:lnTo>
                        <a:lnTo>
                          <a:pt x="93" y="43"/>
                        </a:lnTo>
                        <a:lnTo>
                          <a:pt x="118" y="60"/>
                        </a:lnTo>
                        <a:lnTo>
                          <a:pt x="144" y="79"/>
                        </a:lnTo>
                        <a:lnTo>
                          <a:pt x="171" y="99"/>
                        </a:lnTo>
                        <a:lnTo>
                          <a:pt x="200" y="120"/>
                        </a:lnTo>
                        <a:lnTo>
                          <a:pt x="227" y="140"/>
                        </a:lnTo>
                        <a:lnTo>
                          <a:pt x="255" y="162"/>
                        </a:lnTo>
                        <a:lnTo>
                          <a:pt x="282" y="181"/>
                        </a:lnTo>
                        <a:lnTo>
                          <a:pt x="307" y="201"/>
                        </a:lnTo>
                        <a:lnTo>
                          <a:pt x="351" y="235"/>
                        </a:lnTo>
                        <a:lnTo>
                          <a:pt x="383" y="260"/>
                        </a:lnTo>
                        <a:lnTo>
                          <a:pt x="403" y="276"/>
                        </a:lnTo>
                        <a:lnTo>
                          <a:pt x="427" y="295"/>
                        </a:lnTo>
                        <a:lnTo>
                          <a:pt x="453" y="314"/>
                        </a:lnTo>
                        <a:lnTo>
                          <a:pt x="480" y="336"/>
                        </a:lnTo>
                        <a:lnTo>
                          <a:pt x="507" y="356"/>
                        </a:lnTo>
                        <a:lnTo>
                          <a:pt x="532" y="377"/>
                        </a:lnTo>
                        <a:lnTo>
                          <a:pt x="571" y="411"/>
                        </a:lnTo>
                        <a:lnTo>
                          <a:pt x="576" y="429"/>
                        </a:lnTo>
                        <a:lnTo>
                          <a:pt x="558" y="433"/>
                        </a:lnTo>
                        <a:lnTo>
                          <a:pt x="515" y="412"/>
                        </a:lnTo>
                        <a:lnTo>
                          <a:pt x="484" y="395"/>
                        </a:lnTo>
                        <a:lnTo>
                          <a:pt x="451" y="377"/>
                        </a:lnTo>
                        <a:lnTo>
                          <a:pt x="418" y="356"/>
                        </a:lnTo>
                        <a:lnTo>
                          <a:pt x="387" y="338"/>
                        </a:lnTo>
                        <a:lnTo>
                          <a:pt x="345" y="309"/>
                        </a:lnTo>
                        <a:lnTo>
                          <a:pt x="315" y="287"/>
                        </a:lnTo>
                        <a:lnTo>
                          <a:pt x="287" y="261"/>
                        </a:lnTo>
                        <a:lnTo>
                          <a:pt x="258" y="236"/>
                        </a:lnTo>
                        <a:lnTo>
                          <a:pt x="231" y="210"/>
                        </a:lnTo>
                        <a:lnTo>
                          <a:pt x="203" y="184"/>
                        </a:lnTo>
                        <a:lnTo>
                          <a:pt x="176" y="158"/>
                        </a:lnTo>
                        <a:lnTo>
                          <a:pt x="149" y="132"/>
                        </a:lnTo>
                        <a:lnTo>
                          <a:pt x="120" y="107"/>
                        </a:lnTo>
                        <a:lnTo>
                          <a:pt x="92" y="86"/>
                        </a:lnTo>
                        <a:lnTo>
                          <a:pt x="61" y="64"/>
                        </a:lnTo>
                        <a:lnTo>
                          <a:pt x="30" y="43"/>
                        </a:lnTo>
                        <a:lnTo>
                          <a:pt x="4" y="22"/>
                        </a:lnTo>
                        <a:lnTo>
                          <a:pt x="0" y="3"/>
                        </a:lnTo>
                        <a:lnTo>
                          <a:pt x="17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546" name="Freeform 115"/>
                  <p:cNvSpPr>
                    <a:spLocks/>
                  </p:cNvSpPr>
                  <p:nvPr/>
                </p:nvSpPr>
                <p:spPr bwMode="auto">
                  <a:xfrm>
                    <a:off x="3195" y="1407"/>
                    <a:ext cx="184" cy="146"/>
                  </a:xfrm>
                  <a:custGeom>
                    <a:avLst/>
                    <a:gdLst>
                      <a:gd name="T0" fmla="*/ 0 w 550"/>
                      <a:gd name="T1" fmla="*/ 0 h 439"/>
                      <a:gd name="T2" fmla="*/ 0 w 550"/>
                      <a:gd name="T3" fmla="*/ 0 h 439"/>
                      <a:gd name="T4" fmla="*/ 0 w 550"/>
                      <a:gd name="T5" fmla="*/ 0 h 439"/>
                      <a:gd name="T6" fmla="*/ 0 w 550"/>
                      <a:gd name="T7" fmla="*/ 0 h 439"/>
                      <a:gd name="T8" fmla="*/ 0 w 550"/>
                      <a:gd name="T9" fmla="*/ 0 h 439"/>
                      <a:gd name="T10" fmla="*/ 0 w 550"/>
                      <a:gd name="T11" fmla="*/ 0 h 439"/>
                      <a:gd name="T12" fmla="*/ 0 w 550"/>
                      <a:gd name="T13" fmla="*/ 0 h 439"/>
                      <a:gd name="T14" fmla="*/ 0 w 550"/>
                      <a:gd name="T15" fmla="*/ 0 h 439"/>
                      <a:gd name="T16" fmla="*/ 0 w 550"/>
                      <a:gd name="T17" fmla="*/ 0 h 439"/>
                      <a:gd name="T18" fmla="*/ 0 w 550"/>
                      <a:gd name="T19" fmla="*/ 0 h 439"/>
                      <a:gd name="T20" fmla="*/ 0 w 550"/>
                      <a:gd name="T21" fmla="*/ 0 h 439"/>
                      <a:gd name="T22" fmla="*/ 0 w 550"/>
                      <a:gd name="T23" fmla="*/ 0 h 439"/>
                      <a:gd name="T24" fmla="*/ 0 w 550"/>
                      <a:gd name="T25" fmla="*/ 0 h 439"/>
                      <a:gd name="T26" fmla="*/ 0 w 550"/>
                      <a:gd name="T27" fmla="*/ 0 h 439"/>
                      <a:gd name="T28" fmla="*/ 0 w 550"/>
                      <a:gd name="T29" fmla="*/ 0 h 439"/>
                      <a:gd name="T30" fmla="*/ 0 w 550"/>
                      <a:gd name="T31" fmla="*/ 0 h 439"/>
                      <a:gd name="T32" fmla="*/ 0 w 550"/>
                      <a:gd name="T33" fmla="*/ 0 h 439"/>
                      <a:gd name="T34" fmla="*/ 0 w 550"/>
                      <a:gd name="T35" fmla="*/ 0 h 439"/>
                      <a:gd name="T36" fmla="*/ 0 w 550"/>
                      <a:gd name="T37" fmla="*/ 0 h 439"/>
                      <a:gd name="T38" fmla="*/ 0 w 550"/>
                      <a:gd name="T39" fmla="*/ 0 h 439"/>
                      <a:gd name="T40" fmla="*/ 0 w 550"/>
                      <a:gd name="T41" fmla="*/ 0 h 439"/>
                      <a:gd name="T42" fmla="*/ 0 w 550"/>
                      <a:gd name="T43" fmla="*/ 0 h 439"/>
                      <a:gd name="T44" fmla="*/ 0 w 550"/>
                      <a:gd name="T45" fmla="*/ 0 h 439"/>
                      <a:gd name="T46" fmla="*/ 0 w 550"/>
                      <a:gd name="T47" fmla="*/ 0 h 439"/>
                      <a:gd name="T48" fmla="*/ 0 w 550"/>
                      <a:gd name="T49" fmla="*/ 0 h 439"/>
                      <a:gd name="T50" fmla="*/ 0 w 550"/>
                      <a:gd name="T51" fmla="*/ 0 h 439"/>
                      <a:gd name="T52" fmla="*/ 0 w 550"/>
                      <a:gd name="T53" fmla="*/ 0 h 439"/>
                      <a:gd name="T54" fmla="*/ 0 w 550"/>
                      <a:gd name="T55" fmla="*/ 0 h 439"/>
                      <a:gd name="T56" fmla="*/ 0 w 550"/>
                      <a:gd name="T57" fmla="*/ 0 h 439"/>
                      <a:gd name="T58" fmla="*/ 0 w 550"/>
                      <a:gd name="T59" fmla="*/ 0 h 439"/>
                      <a:gd name="T60" fmla="*/ 0 w 550"/>
                      <a:gd name="T61" fmla="*/ 0 h 439"/>
                      <a:gd name="T62" fmla="*/ 0 w 550"/>
                      <a:gd name="T63" fmla="*/ 0 h 439"/>
                      <a:gd name="T64" fmla="*/ 0 w 550"/>
                      <a:gd name="T65" fmla="*/ 0 h 439"/>
                      <a:gd name="T66" fmla="*/ 0 w 550"/>
                      <a:gd name="T67" fmla="*/ 0 h 439"/>
                      <a:gd name="T68" fmla="*/ 0 w 550"/>
                      <a:gd name="T69" fmla="*/ 0 h 439"/>
                      <a:gd name="T70" fmla="*/ 0 w 550"/>
                      <a:gd name="T71" fmla="*/ 0 h 439"/>
                      <a:gd name="T72" fmla="*/ 0 w 550"/>
                      <a:gd name="T73" fmla="*/ 0 h 439"/>
                      <a:gd name="T74" fmla="*/ 0 w 550"/>
                      <a:gd name="T75" fmla="*/ 0 h 439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w 550"/>
                      <a:gd name="T115" fmla="*/ 0 h 439"/>
                      <a:gd name="T116" fmla="*/ 550 w 550"/>
                      <a:gd name="T117" fmla="*/ 439 h 439"/>
                    </a:gdLst>
                    <a:ahLst/>
                    <a:cxnLst>
                      <a:cxn ang="T76">
                        <a:pos x="T0" y="T1"/>
                      </a:cxn>
                      <a:cxn ang="T77">
                        <a:pos x="T2" y="T3"/>
                      </a:cxn>
                      <a:cxn ang="T78">
                        <a:pos x="T4" y="T5"/>
                      </a:cxn>
                      <a:cxn ang="T79">
                        <a:pos x="T6" y="T7"/>
                      </a:cxn>
                      <a:cxn ang="T80">
                        <a:pos x="T8" y="T9"/>
                      </a:cxn>
                      <a:cxn ang="T81">
                        <a:pos x="T10" y="T11"/>
                      </a:cxn>
                      <a:cxn ang="T82">
                        <a:pos x="T12" y="T13"/>
                      </a:cxn>
                      <a:cxn ang="T83">
                        <a:pos x="T14" y="T15"/>
                      </a:cxn>
                      <a:cxn ang="T84">
                        <a:pos x="T16" y="T17"/>
                      </a:cxn>
                      <a:cxn ang="T85">
                        <a:pos x="T18" y="T19"/>
                      </a:cxn>
                      <a:cxn ang="T86">
                        <a:pos x="T20" y="T21"/>
                      </a:cxn>
                      <a:cxn ang="T87">
                        <a:pos x="T22" y="T23"/>
                      </a:cxn>
                      <a:cxn ang="T88">
                        <a:pos x="T24" y="T25"/>
                      </a:cxn>
                      <a:cxn ang="T89">
                        <a:pos x="T26" y="T27"/>
                      </a:cxn>
                      <a:cxn ang="T90">
                        <a:pos x="T28" y="T29"/>
                      </a:cxn>
                      <a:cxn ang="T91">
                        <a:pos x="T30" y="T31"/>
                      </a:cxn>
                      <a:cxn ang="T92">
                        <a:pos x="T32" y="T33"/>
                      </a:cxn>
                      <a:cxn ang="T93">
                        <a:pos x="T34" y="T35"/>
                      </a:cxn>
                      <a:cxn ang="T94">
                        <a:pos x="T36" y="T37"/>
                      </a:cxn>
                      <a:cxn ang="T95">
                        <a:pos x="T38" y="T39"/>
                      </a:cxn>
                      <a:cxn ang="T96">
                        <a:pos x="T40" y="T41"/>
                      </a:cxn>
                      <a:cxn ang="T97">
                        <a:pos x="T42" y="T43"/>
                      </a:cxn>
                      <a:cxn ang="T98">
                        <a:pos x="T44" y="T45"/>
                      </a:cxn>
                      <a:cxn ang="T99">
                        <a:pos x="T46" y="T47"/>
                      </a:cxn>
                      <a:cxn ang="T100">
                        <a:pos x="T48" y="T49"/>
                      </a:cxn>
                      <a:cxn ang="T101">
                        <a:pos x="T50" y="T51"/>
                      </a:cxn>
                      <a:cxn ang="T102">
                        <a:pos x="T52" y="T53"/>
                      </a:cxn>
                      <a:cxn ang="T103">
                        <a:pos x="T54" y="T55"/>
                      </a:cxn>
                      <a:cxn ang="T104">
                        <a:pos x="T56" y="T57"/>
                      </a:cxn>
                      <a:cxn ang="T105">
                        <a:pos x="T58" y="T59"/>
                      </a:cxn>
                      <a:cxn ang="T106">
                        <a:pos x="T60" y="T61"/>
                      </a:cxn>
                      <a:cxn ang="T107">
                        <a:pos x="T62" y="T63"/>
                      </a:cxn>
                      <a:cxn ang="T108">
                        <a:pos x="T64" y="T65"/>
                      </a:cxn>
                      <a:cxn ang="T109">
                        <a:pos x="T66" y="T67"/>
                      </a:cxn>
                      <a:cxn ang="T110">
                        <a:pos x="T68" y="T69"/>
                      </a:cxn>
                      <a:cxn ang="T111">
                        <a:pos x="T70" y="T71"/>
                      </a:cxn>
                      <a:cxn ang="T112">
                        <a:pos x="T72" y="T73"/>
                      </a:cxn>
                      <a:cxn ang="T113">
                        <a:pos x="T74" y="T75"/>
                      </a:cxn>
                    </a:cxnLst>
                    <a:rect l="T114" t="T115" r="T116" b="T117"/>
                    <a:pathLst>
                      <a:path w="550" h="439">
                        <a:moveTo>
                          <a:pt x="17" y="0"/>
                        </a:moveTo>
                        <a:lnTo>
                          <a:pt x="54" y="21"/>
                        </a:lnTo>
                        <a:lnTo>
                          <a:pt x="82" y="42"/>
                        </a:lnTo>
                        <a:lnTo>
                          <a:pt x="116" y="67"/>
                        </a:lnTo>
                        <a:lnTo>
                          <a:pt x="154" y="97"/>
                        </a:lnTo>
                        <a:lnTo>
                          <a:pt x="196" y="130"/>
                        </a:lnTo>
                        <a:lnTo>
                          <a:pt x="241" y="164"/>
                        </a:lnTo>
                        <a:lnTo>
                          <a:pt x="264" y="181"/>
                        </a:lnTo>
                        <a:lnTo>
                          <a:pt x="285" y="199"/>
                        </a:lnTo>
                        <a:lnTo>
                          <a:pt x="308" y="218"/>
                        </a:lnTo>
                        <a:lnTo>
                          <a:pt x="331" y="236"/>
                        </a:lnTo>
                        <a:lnTo>
                          <a:pt x="354" y="254"/>
                        </a:lnTo>
                        <a:lnTo>
                          <a:pt x="376" y="271"/>
                        </a:lnTo>
                        <a:lnTo>
                          <a:pt x="417" y="306"/>
                        </a:lnTo>
                        <a:lnTo>
                          <a:pt x="454" y="336"/>
                        </a:lnTo>
                        <a:lnTo>
                          <a:pt x="487" y="365"/>
                        </a:lnTo>
                        <a:lnTo>
                          <a:pt x="515" y="389"/>
                        </a:lnTo>
                        <a:lnTo>
                          <a:pt x="548" y="420"/>
                        </a:lnTo>
                        <a:lnTo>
                          <a:pt x="550" y="437"/>
                        </a:lnTo>
                        <a:lnTo>
                          <a:pt x="532" y="439"/>
                        </a:lnTo>
                        <a:lnTo>
                          <a:pt x="493" y="410"/>
                        </a:lnTo>
                        <a:lnTo>
                          <a:pt x="474" y="392"/>
                        </a:lnTo>
                        <a:lnTo>
                          <a:pt x="455" y="376"/>
                        </a:lnTo>
                        <a:lnTo>
                          <a:pt x="419" y="346"/>
                        </a:lnTo>
                        <a:lnTo>
                          <a:pt x="381" y="315"/>
                        </a:lnTo>
                        <a:lnTo>
                          <a:pt x="345" y="284"/>
                        </a:lnTo>
                        <a:lnTo>
                          <a:pt x="308" y="252"/>
                        </a:lnTo>
                        <a:lnTo>
                          <a:pt x="272" y="221"/>
                        </a:lnTo>
                        <a:lnTo>
                          <a:pt x="234" y="190"/>
                        </a:lnTo>
                        <a:lnTo>
                          <a:pt x="196" y="161"/>
                        </a:lnTo>
                        <a:lnTo>
                          <a:pt x="159" y="131"/>
                        </a:lnTo>
                        <a:lnTo>
                          <a:pt x="121" y="104"/>
                        </a:lnTo>
                        <a:lnTo>
                          <a:pt x="80" y="76"/>
                        </a:lnTo>
                        <a:lnTo>
                          <a:pt x="40" y="49"/>
                        </a:lnTo>
                        <a:lnTo>
                          <a:pt x="5" y="20"/>
                        </a:lnTo>
                        <a:lnTo>
                          <a:pt x="0" y="3"/>
                        </a:lnTo>
                        <a:lnTo>
                          <a:pt x="17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547" name="Freeform 116"/>
                  <p:cNvSpPr>
                    <a:spLocks/>
                  </p:cNvSpPr>
                  <p:nvPr/>
                </p:nvSpPr>
                <p:spPr bwMode="auto">
                  <a:xfrm>
                    <a:off x="3262" y="1349"/>
                    <a:ext cx="157" cy="184"/>
                  </a:xfrm>
                  <a:custGeom>
                    <a:avLst/>
                    <a:gdLst>
                      <a:gd name="T0" fmla="*/ 0 w 470"/>
                      <a:gd name="T1" fmla="*/ 0 h 554"/>
                      <a:gd name="T2" fmla="*/ 0 w 470"/>
                      <a:gd name="T3" fmla="*/ 0 h 554"/>
                      <a:gd name="T4" fmla="*/ 0 w 470"/>
                      <a:gd name="T5" fmla="*/ 0 h 554"/>
                      <a:gd name="T6" fmla="*/ 0 w 470"/>
                      <a:gd name="T7" fmla="*/ 0 h 554"/>
                      <a:gd name="T8" fmla="*/ 0 w 470"/>
                      <a:gd name="T9" fmla="*/ 0 h 554"/>
                      <a:gd name="T10" fmla="*/ 0 w 470"/>
                      <a:gd name="T11" fmla="*/ 0 h 554"/>
                      <a:gd name="T12" fmla="*/ 0 w 470"/>
                      <a:gd name="T13" fmla="*/ 0 h 554"/>
                      <a:gd name="T14" fmla="*/ 0 w 470"/>
                      <a:gd name="T15" fmla="*/ 0 h 554"/>
                      <a:gd name="T16" fmla="*/ 0 w 470"/>
                      <a:gd name="T17" fmla="*/ 0 h 554"/>
                      <a:gd name="T18" fmla="*/ 0 w 470"/>
                      <a:gd name="T19" fmla="*/ 0 h 554"/>
                      <a:gd name="T20" fmla="*/ 0 w 470"/>
                      <a:gd name="T21" fmla="*/ 0 h 554"/>
                      <a:gd name="T22" fmla="*/ 0 w 470"/>
                      <a:gd name="T23" fmla="*/ 0 h 554"/>
                      <a:gd name="T24" fmla="*/ 0 w 470"/>
                      <a:gd name="T25" fmla="*/ 0 h 554"/>
                      <a:gd name="T26" fmla="*/ 0 w 470"/>
                      <a:gd name="T27" fmla="*/ 0 h 554"/>
                      <a:gd name="T28" fmla="*/ 0 w 470"/>
                      <a:gd name="T29" fmla="*/ 0 h 554"/>
                      <a:gd name="T30" fmla="*/ 0 w 470"/>
                      <a:gd name="T31" fmla="*/ 0 h 554"/>
                      <a:gd name="T32" fmla="*/ 0 w 470"/>
                      <a:gd name="T33" fmla="*/ 0 h 554"/>
                      <a:gd name="T34" fmla="*/ 0 w 470"/>
                      <a:gd name="T35" fmla="*/ 0 h 554"/>
                      <a:gd name="T36" fmla="*/ 0 w 470"/>
                      <a:gd name="T37" fmla="*/ 0 h 554"/>
                      <a:gd name="T38" fmla="*/ 0 w 470"/>
                      <a:gd name="T39" fmla="*/ 0 h 554"/>
                      <a:gd name="T40" fmla="*/ 0 w 470"/>
                      <a:gd name="T41" fmla="*/ 0 h 554"/>
                      <a:gd name="T42" fmla="*/ 0 w 470"/>
                      <a:gd name="T43" fmla="*/ 0 h 554"/>
                      <a:gd name="T44" fmla="*/ 0 w 470"/>
                      <a:gd name="T45" fmla="*/ 0 h 554"/>
                      <a:gd name="T46" fmla="*/ 0 w 470"/>
                      <a:gd name="T47" fmla="*/ 0 h 554"/>
                      <a:gd name="T48" fmla="*/ 0 w 470"/>
                      <a:gd name="T49" fmla="*/ 0 h 554"/>
                      <a:gd name="T50" fmla="*/ 0 w 470"/>
                      <a:gd name="T51" fmla="*/ 0 h 554"/>
                      <a:gd name="T52" fmla="*/ 0 w 470"/>
                      <a:gd name="T53" fmla="*/ 0 h 554"/>
                      <a:gd name="T54" fmla="*/ 0 w 470"/>
                      <a:gd name="T55" fmla="*/ 0 h 554"/>
                      <a:gd name="T56" fmla="*/ 0 w 470"/>
                      <a:gd name="T57" fmla="*/ 0 h 554"/>
                      <a:gd name="T58" fmla="*/ 0 w 470"/>
                      <a:gd name="T59" fmla="*/ 0 h 554"/>
                      <a:gd name="T60" fmla="*/ 0 w 470"/>
                      <a:gd name="T61" fmla="*/ 0 h 554"/>
                      <a:gd name="T62" fmla="*/ 0 w 470"/>
                      <a:gd name="T63" fmla="*/ 0 h 554"/>
                      <a:gd name="T64" fmla="*/ 0 w 470"/>
                      <a:gd name="T65" fmla="*/ 0 h 554"/>
                      <a:gd name="T66" fmla="*/ 0 w 470"/>
                      <a:gd name="T67" fmla="*/ 0 h 554"/>
                      <a:gd name="T68" fmla="*/ 0 w 470"/>
                      <a:gd name="T69" fmla="*/ 0 h 554"/>
                      <a:gd name="T70" fmla="*/ 0 w 470"/>
                      <a:gd name="T71" fmla="*/ 0 h 554"/>
                      <a:gd name="T72" fmla="*/ 0 w 470"/>
                      <a:gd name="T73" fmla="*/ 0 h 554"/>
                      <a:gd name="T74" fmla="*/ 0 w 470"/>
                      <a:gd name="T75" fmla="*/ 0 h 554"/>
                      <a:gd name="T76" fmla="*/ 0 w 470"/>
                      <a:gd name="T77" fmla="*/ 0 h 554"/>
                      <a:gd name="T78" fmla="*/ 0 w 470"/>
                      <a:gd name="T79" fmla="*/ 0 h 554"/>
                      <a:gd name="T80" fmla="*/ 0 w 470"/>
                      <a:gd name="T81" fmla="*/ 0 h 554"/>
                      <a:gd name="T82" fmla="*/ 0 w 470"/>
                      <a:gd name="T83" fmla="*/ 0 h 554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w 470"/>
                      <a:gd name="T127" fmla="*/ 0 h 554"/>
                      <a:gd name="T128" fmla="*/ 470 w 470"/>
                      <a:gd name="T129" fmla="*/ 554 h 554"/>
                    </a:gdLst>
                    <a:ahLst/>
                    <a:cxnLst>
                      <a:cxn ang="T84">
                        <a:pos x="T0" y="T1"/>
                      </a:cxn>
                      <a:cxn ang="T85">
                        <a:pos x="T2" y="T3"/>
                      </a:cxn>
                      <a:cxn ang="T86">
                        <a:pos x="T4" y="T5"/>
                      </a:cxn>
                      <a:cxn ang="T87">
                        <a:pos x="T6" y="T7"/>
                      </a:cxn>
                      <a:cxn ang="T88">
                        <a:pos x="T8" y="T9"/>
                      </a:cxn>
                      <a:cxn ang="T89">
                        <a:pos x="T10" y="T11"/>
                      </a:cxn>
                      <a:cxn ang="T90">
                        <a:pos x="T12" y="T13"/>
                      </a:cxn>
                      <a:cxn ang="T91">
                        <a:pos x="T14" y="T15"/>
                      </a:cxn>
                      <a:cxn ang="T92">
                        <a:pos x="T16" y="T17"/>
                      </a:cxn>
                      <a:cxn ang="T93">
                        <a:pos x="T18" y="T19"/>
                      </a:cxn>
                      <a:cxn ang="T94">
                        <a:pos x="T20" y="T21"/>
                      </a:cxn>
                      <a:cxn ang="T95">
                        <a:pos x="T22" y="T23"/>
                      </a:cxn>
                      <a:cxn ang="T96">
                        <a:pos x="T24" y="T25"/>
                      </a:cxn>
                      <a:cxn ang="T97">
                        <a:pos x="T26" y="T27"/>
                      </a:cxn>
                      <a:cxn ang="T98">
                        <a:pos x="T28" y="T29"/>
                      </a:cxn>
                      <a:cxn ang="T99">
                        <a:pos x="T30" y="T31"/>
                      </a:cxn>
                      <a:cxn ang="T100">
                        <a:pos x="T32" y="T33"/>
                      </a:cxn>
                      <a:cxn ang="T101">
                        <a:pos x="T34" y="T35"/>
                      </a:cxn>
                      <a:cxn ang="T102">
                        <a:pos x="T36" y="T37"/>
                      </a:cxn>
                      <a:cxn ang="T103">
                        <a:pos x="T38" y="T39"/>
                      </a:cxn>
                      <a:cxn ang="T104">
                        <a:pos x="T40" y="T41"/>
                      </a:cxn>
                      <a:cxn ang="T105">
                        <a:pos x="T42" y="T43"/>
                      </a:cxn>
                      <a:cxn ang="T106">
                        <a:pos x="T44" y="T45"/>
                      </a:cxn>
                      <a:cxn ang="T107">
                        <a:pos x="T46" y="T47"/>
                      </a:cxn>
                      <a:cxn ang="T108">
                        <a:pos x="T48" y="T49"/>
                      </a:cxn>
                      <a:cxn ang="T109">
                        <a:pos x="T50" y="T51"/>
                      </a:cxn>
                      <a:cxn ang="T110">
                        <a:pos x="T52" y="T53"/>
                      </a:cxn>
                      <a:cxn ang="T111">
                        <a:pos x="T54" y="T55"/>
                      </a:cxn>
                      <a:cxn ang="T112">
                        <a:pos x="T56" y="T57"/>
                      </a:cxn>
                      <a:cxn ang="T113">
                        <a:pos x="T58" y="T59"/>
                      </a:cxn>
                      <a:cxn ang="T114">
                        <a:pos x="T60" y="T61"/>
                      </a:cxn>
                      <a:cxn ang="T115">
                        <a:pos x="T62" y="T63"/>
                      </a:cxn>
                      <a:cxn ang="T116">
                        <a:pos x="T64" y="T65"/>
                      </a:cxn>
                      <a:cxn ang="T117">
                        <a:pos x="T66" y="T67"/>
                      </a:cxn>
                      <a:cxn ang="T118">
                        <a:pos x="T68" y="T69"/>
                      </a:cxn>
                      <a:cxn ang="T119">
                        <a:pos x="T70" y="T71"/>
                      </a:cxn>
                      <a:cxn ang="T120">
                        <a:pos x="T72" y="T73"/>
                      </a:cxn>
                      <a:cxn ang="T121">
                        <a:pos x="T74" y="T75"/>
                      </a:cxn>
                      <a:cxn ang="T122">
                        <a:pos x="T76" y="T77"/>
                      </a:cxn>
                      <a:cxn ang="T123">
                        <a:pos x="T78" y="T79"/>
                      </a:cxn>
                      <a:cxn ang="T124">
                        <a:pos x="T80" y="T81"/>
                      </a:cxn>
                      <a:cxn ang="T125">
                        <a:pos x="T82" y="T83"/>
                      </a:cxn>
                    </a:cxnLst>
                    <a:rect l="T126" t="T127" r="T128" b="T129"/>
                    <a:pathLst>
                      <a:path w="470" h="554">
                        <a:moveTo>
                          <a:pt x="22" y="6"/>
                        </a:moveTo>
                        <a:lnTo>
                          <a:pt x="54" y="54"/>
                        </a:lnTo>
                        <a:lnTo>
                          <a:pt x="68" y="80"/>
                        </a:lnTo>
                        <a:lnTo>
                          <a:pt x="83" y="104"/>
                        </a:lnTo>
                        <a:lnTo>
                          <a:pt x="106" y="135"/>
                        </a:lnTo>
                        <a:lnTo>
                          <a:pt x="130" y="165"/>
                        </a:lnTo>
                        <a:lnTo>
                          <a:pt x="154" y="196"/>
                        </a:lnTo>
                        <a:lnTo>
                          <a:pt x="180" y="227"/>
                        </a:lnTo>
                        <a:lnTo>
                          <a:pt x="205" y="257"/>
                        </a:lnTo>
                        <a:lnTo>
                          <a:pt x="232" y="287"/>
                        </a:lnTo>
                        <a:lnTo>
                          <a:pt x="258" y="315"/>
                        </a:lnTo>
                        <a:lnTo>
                          <a:pt x="284" y="342"/>
                        </a:lnTo>
                        <a:lnTo>
                          <a:pt x="307" y="365"/>
                        </a:lnTo>
                        <a:lnTo>
                          <a:pt x="331" y="388"/>
                        </a:lnTo>
                        <a:lnTo>
                          <a:pt x="356" y="412"/>
                        </a:lnTo>
                        <a:lnTo>
                          <a:pt x="381" y="436"/>
                        </a:lnTo>
                        <a:lnTo>
                          <a:pt x="405" y="460"/>
                        </a:lnTo>
                        <a:lnTo>
                          <a:pt x="429" y="485"/>
                        </a:lnTo>
                        <a:lnTo>
                          <a:pt x="469" y="535"/>
                        </a:lnTo>
                        <a:lnTo>
                          <a:pt x="470" y="554"/>
                        </a:lnTo>
                        <a:lnTo>
                          <a:pt x="452" y="554"/>
                        </a:lnTo>
                        <a:lnTo>
                          <a:pt x="407" y="524"/>
                        </a:lnTo>
                        <a:lnTo>
                          <a:pt x="375" y="501"/>
                        </a:lnTo>
                        <a:lnTo>
                          <a:pt x="341" y="476"/>
                        </a:lnTo>
                        <a:lnTo>
                          <a:pt x="307" y="450"/>
                        </a:lnTo>
                        <a:lnTo>
                          <a:pt x="276" y="426"/>
                        </a:lnTo>
                        <a:lnTo>
                          <a:pt x="235" y="392"/>
                        </a:lnTo>
                        <a:lnTo>
                          <a:pt x="212" y="364"/>
                        </a:lnTo>
                        <a:lnTo>
                          <a:pt x="181" y="322"/>
                        </a:lnTo>
                        <a:lnTo>
                          <a:pt x="164" y="296"/>
                        </a:lnTo>
                        <a:lnTo>
                          <a:pt x="145" y="268"/>
                        </a:lnTo>
                        <a:lnTo>
                          <a:pt x="125" y="239"/>
                        </a:lnTo>
                        <a:lnTo>
                          <a:pt x="107" y="209"/>
                        </a:lnTo>
                        <a:lnTo>
                          <a:pt x="88" y="179"/>
                        </a:lnTo>
                        <a:lnTo>
                          <a:pt x="70" y="150"/>
                        </a:lnTo>
                        <a:lnTo>
                          <a:pt x="52" y="121"/>
                        </a:lnTo>
                        <a:lnTo>
                          <a:pt x="38" y="94"/>
                        </a:lnTo>
                        <a:lnTo>
                          <a:pt x="12" y="48"/>
                        </a:lnTo>
                        <a:lnTo>
                          <a:pt x="0" y="17"/>
                        </a:lnTo>
                        <a:lnTo>
                          <a:pt x="4" y="0"/>
                        </a:lnTo>
                        <a:lnTo>
                          <a:pt x="22" y="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548" name="Freeform 117"/>
                  <p:cNvSpPr>
                    <a:spLocks/>
                  </p:cNvSpPr>
                  <p:nvPr/>
                </p:nvSpPr>
                <p:spPr bwMode="auto">
                  <a:xfrm>
                    <a:off x="3265" y="1693"/>
                    <a:ext cx="142" cy="122"/>
                  </a:xfrm>
                  <a:custGeom>
                    <a:avLst/>
                    <a:gdLst>
                      <a:gd name="T0" fmla="*/ 0 w 427"/>
                      <a:gd name="T1" fmla="*/ 0 h 366"/>
                      <a:gd name="T2" fmla="*/ 0 w 427"/>
                      <a:gd name="T3" fmla="*/ 0 h 366"/>
                      <a:gd name="T4" fmla="*/ 0 w 427"/>
                      <a:gd name="T5" fmla="*/ 0 h 366"/>
                      <a:gd name="T6" fmla="*/ 0 w 427"/>
                      <a:gd name="T7" fmla="*/ 0 h 366"/>
                      <a:gd name="T8" fmla="*/ 0 w 427"/>
                      <a:gd name="T9" fmla="*/ 0 h 366"/>
                      <a:gd name="T10" fmla="*/ 0 w 427"/>
                      <a:gd name="T11" fmla="*/ 0 h 366"/>
                      <a:gd name="T12" fmla="*/ 0 w 427"/>
                      <a:gd name="T13" fmla="*/ 0 h 366"/>
                      <a:gd name="T14" fmla="*/ 0 w 427"/>
                      <a:gd name="T15" fmla="*/ 0 h 366"/>
                      <a:gd name="T16" fmla="*/ 0 w 427"/>
                      <a:gd name="T17" fmla="*/ 0 h 366"/>
                      <a:gd name="T18" fmla="*/ 0 w 427"/>
                      <a:gd name="T19" fmla="*/ 0 h 366"/>
                      <a:gd name="T20" fmla="*/ 0 w 427"/>
                      <a:gd name="T21" fmla="*/ 0 h 366"/>
                      <a:gd name="T22" fmla="*/ 0 w 427"/>
                      <a:gd name="T23" fmla="*/ 0 h 366"/>
                      <a:gd name="T24" fmla="*/ 0 w 427"/>
                      <a:gd name="T25" fmla="*/ 0 h 366"/>
                      <a:gd name="T26" fmla="*/ 0 w 427"/>
                      <a:gd name="T27" fmla="*/ 0 h 366"/>
                      <a:gd name="T28" fmla="*/ 0 w 427"/>
                      <a:gd name="T29" fmla="*/ 0 h 366"/>
                      <a:gd name="T30" fmla="*/ 0 w 427"/>
                      <a:gd name="T31" fmla="*/ 0 h 366"/>
                      <a:gd name="T32" fmla="*/ 0 w 427"/>
                      <a:gd name="T33" fmla="*/ 0 h 366"/>
                      <a:gd name="T34" fmla="*/ 0 w 427"/>
                      <a:gd name="T35" fmla="*/ 0 h 366"/>
                      <a:gd name="T36" fmla="*/ 0 w 427"/>
                      <a:gd name="T37" fmla="*/ 0 h 366"/>
                      <a:gd name="T38" fmla="*/ 0 w 427"/>
                      <a:gd name="T39" fmla="*/ 0 h 366"/>
                      <a:gd name="T40" fmla="*/ 0 w 427"/>
                      <a:gd name="T41" fmla="*/ 0 h 366"/>
                      <a:gd name="T42" fmla="*/ 0 w 427"/>
                      <a:gd name="T43" fmla="*/ 0 h 366"/>
                      <a:gd name="T44" fmla="*/ 0 w 427"/>
                      <a:gd name="T45" fmla="*/ 0 h 366"/>
                      <a:gd name="T46" fmla="*/ 0 w 427"/>
                      <a:gd name="T47" fmla="*/ 0 h 366"/>
                      <a:gd name="T48" fmla="*/ 0 w 427"/>
                      <a:gd name="T49" fmla="*/ 0 h 366"/>
                      <a:gd name="T50" fmla="*/ 0 w 427"/>
                      <a:gd name="T51" fmla="*/ 0 h 366"/>
                      <a:gd name="T52" fmla="*/ 0 w 427"/>
                      <a:gd name="T53" fmla="*/ 0 h 366"/>
                      <a:gd name="T54" fmla="*/ 0 w 427"/>
                      <a:gd name="T55" fmla="*/ 0 h 366"/>
                      <a:gd name="T56" fmla="*/ 0 w 427"/>
                      <a:gd name="T57" fmla="*/ 0 h 366"/>
                      <a:gd name="T58" fmla="*/ 0 w 427"/>
                      <a:gd name="T59" fmla="*/ 0 h 366"/>
                      <a:gd name="T60" fmla="*/ 0 w 427"/>
                      <a:gd name="T61" fmla="*/ 0 h 366"/>
                      <a:gd name="T62" fmla="*/ 0 w 427"/>
                      <a:gd name="T63" fmla="*/ 0 h 366"/>
                      <a:gd name="T64" fmla="*/ 0 w 427"/>
                      <a:gd name="T65" fmla="*/ 0 h 366"/>
                      <a:gd name="T66" fmla="*/ 0 w 427"/>
                      <a:gd name="T67" fmla="*/ 0 h 366"/>
                      <a:gd name="T68" fmla="*/ 0 w 427"/>
                      <a:gd name="T69" fmla="*/ 0 h 366"/>
                      <a:gd name="T70" fmla="*/ 0 w 427"/>
                      <a:gd name="T71" fmla="*/ 0 h 366"/>
                      <a:gd name="T72" fmla="*/ 0 w 427"/>
                      <a:gd name="T73" fmla="*/ 0 h 366"/>
                      <a:gd name="T74" fmla="*/ 0 w 427"/>
                      <a:gd name="T75" fmla="*/ 0 h 366"/>
                      <a:gd name="T76" fmla="*/ 0 w 427"/>
                      <a:gd name="T77" fmla="*/ 0 h 366"/>
                      <a:gd name="T78" fmla="*/ 0 w 427"/>
                      <a:gd name="T79" fmla="*/ 0 h 366"/>
                      <a:gd name="T80" fmla="*/ 0 w 427"/>
                      <a:gd name="T81" fmla="*/ 0 h 36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w 427"/>
                      <a:gd name="T124" fmla="*/ 0 h 366"/>
                      <a:gd name="T125" fmla="*/ 427 w 427"/>
                      <a:gd name="T126" fmla="*/ 366 h 366"/>
                    </a:gdLst>
                    <a:ahLst/>
                    <a:cxnLst>
                      <a:cxn ang="T82">
                        <a:pos x="T0" y="T1"/>
                      </a:cxn>
                      <a:cxn ang="T83">
                        <a:pos x="T2" y="T3"/>
                      </a:cxn>
                      <a:cxn ang="T84">
                        <a:pos x="T4" y="T5"/>
                      </a:cxn>
                      <a:cxn ang="T85">
                        <a:pos x="T6" y="T7"/>
                      </a:cxn>
                      <a:cxn ang="T86">
                        <a:pos x="T8" y="T9"/>
                      </a:cxn>
                      <a:cxn ang="T87">
                        <a:pos x="T10" y="T11"/>
                      </a:cxn>
                      <a:cxn ang="T88">
                        <a:pos x="T12" y="T13"/>
                      </a:cxn>
                      <a:cxn ang="T89">
                        <a:pos x="T14" y="T15"/>
                      </a:cxn>
                      <a:cxn ang="T90">
                        <a:pos x="T16" y="T17"/>
                      </a:cxn>
                      <a:cxn ang="T91">
                        <a:pos x="T18" y="T19"/>
                      </a:cxn>
                      <a:cxn ang="T92">
                        <a:pos x="T20" y="T21"/>
                      </a:cxn>
                      <a:cxn ang="T93">
                        <a:pos x="T22" y="T23"/>
                      </a:cxn>
                      <a:cxn ang="T94">
                        <a:pos x="T24" y="T25"/>
                      </a:cxn>
                      <a:cxn ang="T95">
                        <a:pos x="T26" y="T27"/>
                      </a:cxn>
                      <a:cxn ang="T96">
                        <a:pos x="T28" y="T29"/>
                      </a:cxn>
                      <a:cxn ang="T97">
                        <a:pos x="T30" y="T31"/>
                      </a:cxn>
                      <a:cxn ang="T98">
                        <a:pos x="T32" y="T33"/>
                      </a:cxn>
                      <a:cxn ang="T99">
                        <a:pos x="T34" y="T35"/>
                      </a:cxn>
                      <a:cxn ang="T100">
                        <a:pos x="T36" y="T37"/>
                      </a:cxn>
                      <a:cxn ang="T101">
                        <a:pos x="T38" y="T39"/>
                      </a:cxn>
                      <a:cxn ang="T102">
                        <a:pos x="T40" y="T41"/>
                      </a:cxn>
                      <a:cxn ang="T103">
                        <a:pos x="T42" y="T43"/>
                      </a:cxn>
                      <a:cxn ang="T104">
                        <a:pos x="T44" y="T45"/>
                      </a:cxn>
                      <a:cxn ang="T105">
                        <a:pos x="T46" y="T47"/>
                      </a:cxn>
                      <a:cxn ang="T106">
                        <a:pos x="T48" y="T49"/>
                      </a:cxn>
                      <a:cxn ang="T107">
                        <a:pos x="T50" y="T51"/>
                      </a:cxn>
                      <a:cxn ang="T108">
                        <a:pos x="T52" y="T53"/>
                      </a:cxn>
                      <a:cxn ang="T109">
                        <a:pos x="T54" y="T55"/>
                      </a:cxn>
                      <a:cxn ang="T110">
                        <a:pos x="T56" y="T57"/>
                      </a:cxn>
                      <a:cxn ang="T111">
                        <a:pos x="T58" y="T59"/>
                      </a:cxn>
                      <a:cxn ang="T112">
                        <a:pos x="T60" y="T61"/>
                      </a:cxn>
                      <a:cxn ang="T113">
                        <a:pos x="T62" y="T63"/>
                      </a:cxn>
                      <a:cxn ang="T114">
                        <a:pos x="T64" y="T65"/>
                      </a:cxn>
                      <a:cxn ang="T115">
                        <a:pos x="T66" y="T67"/>
                      </a:cxn>
                      <a:cxn ang="T116">
                        <a:pos x="T68" y="T69"/>
                      </a:cxn>
                      <a:cxn ang="T117">
                        <a:pos x="T70" y="T71"/>
                      </a:cxn>
                      <a:cxn ang="T118">
                        <a:pos x="T72" y="T73"/>
                      </a:cxn>
                      <a:cxn ang="T119">
                        <a:pos x="T74" y="T75"/>
                      </a:cxn>
                      <a:cxn ang="T120">
                        <a:pos x="T76" y="T77"/>
                      </a:cxn>
                      <a:cxn ang="T121">
                        <a:pos x="T78" y="T79"/>
                      </a:cxn>
                      <a:cxn ang="T122">
                        <a:pos x="T80" y="T81"/>
                      </a:cxn>
                    </a:cxnLst>
                    <a:rect l="T123" t="T124" r="T125" b="T126"/>
                    <a:pathLst>
                      <a:path w="427" h="366">
                        <a:moveTo>
                          <a:pt x="23" y="7"/>
                        </a:moveTo>
                        <a:lnTo>
                          <a:pt x="42" y="53"/>
                        </a:lnTo>
                        <a:lnTo>
                          <a:pt x="63" y="93"/>
                        </a:lnTo>
                        <a:lnTo>
                          <a:pt x="82" y="127"/>
                        </a:lnTo>
                        <a:lnTo>
                          <a:pt x="103" y="156"/>
                        </a:lnTo>
                        <a:lnTo>
                          <a:pt x="122" y="179"/>
                        </a:lnTo>
                        <a:lnTo>
                          <a:pt x="143" y="198"/>
                        </a:lnTo>
                        <a:lnTo>
                          <a:pt x="182" y="225"/>
                        </a:lnTo>
                        <a:lnTo>
                          <a:pt x="258" y="249"/>
                        </a:lnTo>
                        <a:lnTo>
                          <a:pt x="323" y="263"/>
                        </a:lnTo>
                        <a:lnTo>
                          <a:pt x="308" y="174"/>
                        </a:lnTo>
                        <a:lnTo>
                          <a:pt x="294" y="140"/>
                        </a:lnTo>
                        <a:lnTo>
                          <a:pt x="275" y="110"/>
                        </a:lnTo>
                        <a:lnTo>
                          <a:pt x="251" y="86"/>
                        </a:lnTo>
                        <a:lnTo>
                          <a:pt x="219" y="64"/>
                        </a:lnTo>
                        <a:lnTo>
                          <a:pt x="181" y="44"/>
                        </a:lnTo>
                        <a:lnTo>
                          <a:pt x="135" y="24"/>
                        </a:lnTo>
                        <a:lnTo>
                          <a:pt x="128" y="8"/>
                        </a:lnTo>
                        <a:lnTo>
                          <a:pt x="144" y="2"/>
                        </a:lnTo>
                        <a:lnTo>
                          <a:pt x="201" y="26"/>
                        </a:lnTo>
                        <a:lnTo>
                          <a:pt x="253" y="53"/>
                        </a:lnTo>
                        <a:lnTo>
                          <a:pt x="299" y="84"/>
                        </a:lnTo>
                        <a:lnTo>
                          <a:pt x="340" y="119"/>
                        </a:lnTo>
                        <a:lnTo>
                          <a:pt x="373" y="159"/>
                        </a:lnTo>
                        <a:lnTo>
                          <a:pt x="399" y="205"/>
                        </a:lnTo>
                        <a:lnTo>
                          <a:pt x="427" y="314"/>
                        </a:lnTo>
                        <a:lnTo>
                          <a:pt x="418" y="353"/>
                        </a:lnTo>
                        <a:lnTo>
                          <a:pt x="380" y="366"/>
                        </a:lnTo>
                        <a:lnTo>
                          <a:pt x="246" y="337"/>
                        </a:lnTo>
                        <a:lnTo>
                          <a:pt x="192" y="304"/>
                        </a:lnTo>
                        <a:lnTo>
                          <a:pt x="167" y="282"/>
                        </a:lnTo>
                        <a:lnTo>
                          <a:pt x="144" y="260"/>
                        </a:lnTo>
                        <a:lnTo>
                          <a:pt x="101" y="208"/>
                        </a:lnTo>
                        <a:lnTo>
                          <a:pt x="82" y="179"/>
                        </a:lnTo>
                        <a:lnTo>
                          <a:pt x="64" y="149"/>
                        </a:lnTo>
                        <a:lnTo>
                          <a:pt x="31" y="84"/>
                        </a:lnTo>
                        <a:lnTo>
                          <a:pt x="15" y="51"/>
                        </a:lnTo>
                        <a:lnTo>
                          <a:pt x="0" y="16"/>
                        </a:lnTo>
                        <a:lnTo>
                          <a:pt x="7" y="0"/>
                        </a:lnTo>
                        <a:lnTo>
                          <a:pt x="23" y="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549" name="Freeform 118"/>
                  <p:cNvSpPr>
                    <a:spLocks/>
                  </p:cNvSpPr>
                  <p:nvPr/>
                </p:nvSpPr>
                <p:spPr bwMode="auto">
                  <a:xfrm>
                    <a:off x="3266" y="1643"/>
                    <a:ext cx="130" cy="47"/>
                  </a:xfrm>
                  <a:custGeom>
                    <a:avLst/>
                    <a:gdLst>
                      <a:gd name="T0" fmla="*/ 0 w 391"/>
                      <a:gd name="T1" fmla="*/ 0 h 142"/>
                      <a:gd name="T2" fmla="*/ 0 w 391"/>
                      <a:gd name="T3" fmla="*/ 0 h 142"/>
                      <a:gd name="T4" fmla="*/ 0 w 391"/>
                      <a:gd name="T5" fmla="*/ 0 h 142"/>
                      <a:gd name="T6" fmla="*/ 0 w 391"/>
                      <a:gd name="T7" fmla="*/ 0 h 142"/>
                      <a:gd name="T8" fmla="*/ 0 w 391"/>
                      <a:gd name="T9" fmla="*/ 0 h 142"/>
                      <a:gd name="T10" fmla="*/ 0 w 391"/>
                      <a:gd name="T11" fmla="*/ 0 h 142"/>
                      <a:gd name="T12" fmla="*/ 0 w 391"/>
                      <a:gd name="T13" fmla="*/ 0 h 142"/>
                      <a:gd name="T14" fmla="*/ 0 w 391"/>
                      <a:gd name="T15" fmla="*/ 0 h 142"/>
                      <a:gd name="T16" fmla="*/ 0 w 391"/>
                      <a:gd name="T17" fmla="*/ 0 h 142"/>
                      <a:gd name="T18" fmla="*/ 0 w 391"/>
                      <a:gd name="T19" fmla="*/ 0 h 142"/>
                      <a:gd name="T20" fmla="*/ 0 w 391"/>
                      <a:gd name="T21" fmla="*/ 0 h 142"/>
                      <a:gd name="T22" fmla="*/ 0 w 391"/>
                      <a:gd name="T23" fmla="*/ 0 h 142"/>
                      <a:gd name="T24" fmla="*/ 0 w 391"/>
                      <a:gd name="T25" fmla="*/ 0 h 142"/>
                      <a:gd name="T26" fmla="*/ 0 w 391"/>
                      <a:gd name="T27" fmla="*/ 0 h 142"/>
                      <a:gd name="T28" fmla="*/ 0 w 391"/>
                      <a:gd name="T29" fmla="*/ 0 h 142"/>
                      <a:gd name="T30" fmla="*/ 0 w 391"/>
                      <a:gd name="T31" fmla="*/ 0 h 142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391"/>
                      <a:gd name="T49" fmla="*/ 0 h 142"/>
                      <a:gd name="T50" fmla="*/ 391 w 391"/>
                      <a:gd name="T51" fmla="*/ 142 h 142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391" h="142">
                        <a:moveTo>
                          <a:pt x="0" y="103"/>
                        </a:moveTo>
                        <a:lnTo>
                          <a:pt x="90" y="68"/>
                        </a:lnTo>
                        <a:lnTo>
                          <a:pt x="135" y="49"/>
                        </a:lnTo>
                        <a:lnTo>
                          <a:pt x="179" y="30"/>
                        </a:lnTo>
                        <a:lnTo>
                          <a:pt x="276" y="11"/>
                        </a:lnTo>
                        <a:lnTo>
                          <a:pt x="375" y="0"/>
                        </a:lnTo>
                        <a:lnTo>
                          <a:pt x="391" y="9"/>
                        </a:lnTo>
                        <a:lnTo>
                          <a:pt x="380" y="24"/>
                        </a:lnTo>
                        <a:lnTo>
                          <a:pt x="329" y="42"/>
                        </a:lnTo>
                        <a:lnTo>
                          <a:pt x="249" y="68"/>
                        </a:lnTo>
                        <a:lnTo>
                          <a:pt x="167" y="92"/>
                        </a:lnTo>
                        <a:lnTo>
                          <a:pt x="126" y="106"/>
                        </a:lnTo>
                        <a:lnTo>
                          <a:pt x="79" y="124"/>
                        </a:lnTo>
                        <a:lnTo>
                          <a:pt x="12" y="142"/>
                        </a:lnTo>
                        <a:lnTo>
                          <a:pt x="0" y="10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550" name="Freeform 119"/>
                  <p:cNvSpPr>
                    <a:spLocks/>
                  </p:cNvSpPr>
                  <p:nvPr/>
                </p:nvSpPr>
                <p:spPr bwMode="auto">
                  <a:xfrm>
                    <a:off x="3412" y="1688"/>
                    <a:ext cx="21" cy="119"/>
                  </a:xfrm>
                  <a:custGeom>
                    <a:avLst/>
                    <a:gdLst>
                      <a:gd name="T0" fmla="*/ 0 w 64"/>
                      <a:gd name="T1" fmla="*/ 0 h 358"/>
                      <a:gd name="T2" fmla="*/ 0 w 64"/>
                      <a:gd name="T3" fmla="*/ 0 h 358"/>
                      <a:gd name="T4" fmla="*/ 0 w 64"/>
                      <a:gd name="T5" fmla="*/ 0 h 358"/>
                      <a:gd name="T6" fmla="*/ 0 w 64"/>
                      <a:gd name="T7" fmla="*/ 0 h 358"/>
                      <a:gd name="T8" fmla="*/ 0 w 64"/>
                      <a:gd name="T9" fmla="*/ 0 h 358"/>
                      <a:gd name="T10" fmla="*/ 0 w 64"/>
                      <a:gd name="T11" fmla="*/ 0 h 358"/>
                      <a:gd name="T12" fmla="*/ 0 w 64"/>
                      <a:gd name="T13" fmla="*/ 0 h 358"/>
                      <a:gd name="T14" fmla="*/ 0 w 64"/>
                      <a:gd name="T15" fmla="*/ 0 h 358"/>
                      <a:gd name="T16" fmla="*/ 0 w 64"/>
                      <a:gd name="T17" fmla="*/ 0 h 358"/>
                      <a:gd name="T18" fmla="*/ 0 w 64"/>
                      <a:gd name="T19" fmla="*/ 0 h 358"/>
                      <a:gd name="T20" fmla="*/ 0 w 64"/>
                      <a:gd name="T21" fmla="*/ 0 h 358"/>
                      <a:gd name="T22" fmla="*/ 0 w 64"/>
                      <a:gd name="T23" fmla="*/ 0 h 358"/>
                      <a:gd name="T24" fmla="*/ 0 w 64"/>
                      <a:gd name="T25" fmla="*/ 0 h 358"/>
                      <a:gd name="T26" fmla="*/ 0 w 64"/>
                      <a:gd name="T27" fmla="*/ 0 h 358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w 64"/>
                      <a:gd name="T43" fmla="*/ 0 h 358"/>
                      <a:gd name="T44" fmla="*/ 64 w 64"/>
                      <a:gd name="T45" fmla="*/ 358 h 358"/>
                    </a:gdLst>
                    <a:ahLst/>
                    <a:cxnLst>
                      <a:cxn ang="T28">
                        <a:pos x="T0" y="T1"/>
                      </a:cxn>
                      <a:cxn ang="T29">
                        <a:pos x="T2" y="T3"/>
                      </a:cxn>
                      <a:cxn ang="T30">
                        <a:pos x="T4" y="T5"/>
                      </a:cxn>
                      <a:cxn ang="T31">
                        <a:pos x="T6" y="T7"/>
                      </a:cxn>
                      <a:cxn ang="T32">
                        <a:pos x="T8" y="T9"/>
                      </a:cxn>
                      <a:cxn ang="T33">
                        <a:pos x="T10" y="T11"/>
                      </a:cxn>
                      <a:cxn ang="T34">
                        <a:pos x="T12" y="T13"/>
                      </a:cxn>
                      <a:cxn ang="T35">
                        <a:pos x="T14" y="T15"/>
                      </a:cxn>
                      <a:cxn ang="T36">
                        <a:pos x="T16" y="T17"/>
                      </a:cxn>
                      <a:cxn ang="T37">
                        <a:pos x="T18" y="T19"/>
                      </a:cxn>
                      <a:cxn ang="T38">
                        <a:pos x="T20" y="T21"/>
                      </a:cxn>
                      <a:cxn ang="T39">
                        <a:pos x="T22" y="T23"/>
                      </a:cxn>
                      <a:cxn ang="T40">
                        <a:pos x="T24" y="T25"/>
                      </a:cxn>
                      <a:cxn ang="T41">
                        <a:pos x="T26" y="T27"/>
                      </a:cxn>
                    </a:cxnLst>
                    <a:rect l="T42" t="T43" r="T44" b="T45"/>
                    <a:pathLst>
                      <a:path w="64" h="358">
                        <a:moveTo>
                          <a:pt x="64" y="14"/>
                        </a:moveTo>
                        <a:lnTo>
                          <a:pt x="55" y="220"/>
                        </a:lnTo>
                        <a:lnTo>
                          <a:pt x="42" y="283"/>
                        </a:lnTo>
                        <a:lnTo>
                          <a:pt x="26" y="347"/>
                        </a:lnTo>
                        <a:lnTo>
                          <a:pt x="11" y="358"/>
                        </a:lnTo>
                        <a:lnTo>
                          <a:pt x="0" y="343"/>
                        </a:lnTo>
                        <a:lnTo>
                          <a:pt x="2" y="278"/>
                        </a:lnTo>
                        <a:lnTo>
                          <a:pt x="0" y="246"/>
                        </a:lnTo>
                        <a:lnTo>
                          <a:pt x="2" y="212"/>
                        </a:lnTo>
                        <a:lnTo>
                          <a:pt x="39" y="13"/>
                        </a:lnTo>
                        <a:lnTo>
                          <a:pt x="44" y="4"/>
                        </a:lnTo>
                        <a:lnTo>
                          <a:pt x="52" y="0"/>
                        </a:lnTo>
                        <a:lnTo>
                          <a:pt x="64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551" name="Freeform 120"/>
                  <p:cNvSpPr>
                    <a:spLocks/>
                  </p:cNvSpPr>
                  <p:nvPr/>
                </p:nvSpPr>
                <p:spPr bwMode="auto">
                  <a:xfrm>
                    <a:off x="3120" y="1272"/>
                    <a:ext cx="307" cy="270"/>
                  </a:xfrm>
                  <a:custGeom>
                    <a:avLst/>
                    <a:gdLst>
                      <a:gd name="T0" fmla="*/ 0 w 921"/>
                      <a:gd name="T1" fmla="*/ 0 h 811"/>
                      <a:gd name="T2" fmla="*/ 0 w 921"/>
                      <a:gd name="T3" fmla="*/ 0 h 811"/>
                      <a:gd name="T4" fmla="*/ 0 w 921"/>
                      <a:gd name="T5" fmla="*/ 0 h 811"/>
                      <a:gd name="T6" fmla="*/ 0 w 921"/>
                      <a:gd name="T7" fmla="*/ 0 h 811"/>
                      <a:gd name="T8" fmla="*/ 0 w 921"/>
                      <a:gd name="T9" fmla="*/ 0 h 811"/>
                      <a:gd name="T10" fmla="*/ 0 w 921"/>
                      <a:gd name="T11" fmla="*/ 0 h 811"/>
                      <a:gd name="T12" fmla="*/ 0 w 921"/>
                      <a:gd name="T13" fmla="*/ 0 h 811"/>
                      <a:gd name="T14" fmla="*/ 0 w 921"/>
                      <a:gd name="T15" fmla="*/ 0 h 811"/>
                      <a:gd name="T16" fmla="*/ 0 w 921"/>
                      <a:gd name="T17" fmla="*/ 0 h 811"/>
                      <a:gd name="T18" fmla="*/ 0 w 921"/>
                      <a:gd name="T19" fmla="*/ 0 h 811"/>
                      <a:gd name="T20" fmla="*/ 0 w 921"/>
                      <a:gd name="T21" fmla="*/ 0 h 811"/>
                      <a:gd name="T22" fmla="*/ 0 w 921"/>
                      <a:gd name="T23" fmla="*/ 0 h 811"/>
                      <a:gd name="T24" fmla="*/ 0 w 921"/>
                      <a:gd name="T25" fmla="*/ 0 h 811"/>
                      <a:gd name="T26" fmla="*/ 0 w 921"/>
                      <a:gd name="T27" fmla="*/ 0 h 811"/>
                      <a:gd name="T28" fmla="*/ 0 w 921"/>
                      <a:gd name="T29" fmla="*/ 0 h 811"/>
                      <a:gd name="T30" fmla="*/ 0 w 921"/>
                      <a:gd name="T31" fmla="*/ 0 h 811"/>
                      <a:gd name="T32" fmla="*/ 0 w 921"/>
                      <a:gd name="T33" fmla="*/ 0 h 811"/>
                      <a:gd name="T34" fmla="*/ 0 w 921"/>
                      <a:gd name="T35" fmla="*/ 0 h 811"/>
                      <a:gd name="T36" fmla="*/ 0 w 921"/>
                      <a:gd name="T37" fmla="*/ 0 h 811"/>
                      <a:gd name="T38" fmla="*/ 0 w 921"/>
                      <a:gd name="T39" fmla="*/ 0 h 811"/>
                      <a:gd name="T40" fmla="*/ 0 w 921"/>
                      <a:gd name="T41" fmla="*/ 0 h 811"/>
                      <a:gd name="T42" fmla="*/ 0 w 921"/>
                      <a:gd name="T43" fmla="*/ 0 h 811"/>
                      <a:gd name="T44" fmla="*/ 0 w 921"/>
                      <a:gd name="T45" fmla="*/ 0 h 811"/>
                      <a:gd name="T46" fmla="*/ 0 w 921"/>
                      <a:gd name="T47" fmla="*/ 0 h 811"/>
                      <a:gd name="T48" fmla="*/ 0 w 921"/>
                      <a:gd name="T49" fmla="*/ 0 h 811"/>
                      <a:gd name="T50" fmla="*/ 0 w 921"/>
                      <a:gd name="T51" fmla="*/ 0 h 811"/>
                      <a:gd name="T52" fmla="*/ 0 w 921"/>
                      <a:gd name="T53" fmla="*/ 0 h 811"/>
                      <a:gd name="T54" fmla="*/ 0 w 921"/>
                      <a:gd name="T55" fmla="*/ 0 h 811"/>
                      <a:gd name="T56" fmla="*/ 0 w 921"/>
                      <a:gd name="T57" fmla="*/ 0 h 811"/>
                      <a:gd name="T58" fmla="*/ 0 w 921"/>
                      <a:gd name="T59" fmla="*/ 0 h 811"/>
                      <a:gd name="T60" fmla="*/ 0 w 921"/>
                      <a:gd name="T61" fmla="*/ 0 h 811"/>
                      <a:gd name="T62" fmla="*/ 0 w 921"/>
                      <a:gd name="T63" fmla="*/ 0 h 811"/>
                      <a:gd name="T64" fmla="*/ 0 w 921"/>
                      <a:gd name="T65" fmla="*/ 0 h 811"/>
                      <a:gd name="T66" fmla="*/ 0 w 921"/>
                      <a:gd name="T67" fmla="*/ 0 h 811"/>
                      <a:gd name="T68" fmla="*/ 0 w 921"/>
                      <a:gd name="T69" fmla="*/ 0 h 811"/>
                      <a:gd name="T70" fmla="*/ 0 w 921"/>
                      <a:gd name="T71" fmla="*/ 0 h 811"/>
                      <a:gd name="T72" fmla="*/ 0 w 921"/>
                      <a:gd name="T73" fmla="*/ 0 h 811"/>
                      <a:gd name="T74" fmla="*/ 0 w 921"/>
                      <a:gd name="T75" fmla="*/ 0 h 811"/>
                      <a:gd name="T76" fmla="*/ 0 w 921"/>
                      <a:gd name="T77" fmla="*/ 0 h 811"/>
                      <a:gd name="T78" fmla="*/ 0 w 921"/>
                      <a:gd name="T79" fmla="*/ 0 h 811"/>
                      <a:gd name="T80" fmla="*/ 0 w 921"/>
                      <a:gd name="T81" fmla="*/ 0 h 811"/>
                      <a:gd name="T82" fmla="*/ 0 w 921"/>
                      <a:gd name="T83" fmla="*/ 0 h 811"/>
                      <a:gd name="T84" fmla="*/ 0 w 921"/>
                      <a:gd name="T85" fmla="*/ 0 h 811"/>
                      <a:gd name="T86" fmla="*/ 0 w 921"/>
                      <a:gd name="T87" fmla="*/ 0 h 811"/>
                      <a:gd name="T88" fmla="*/ 0 w 921"/>
                      <a:gd name="T89" fmla="*/ 0 h 811"/>
                      <a:gd name="T90" fmla="*/ 0 w 921"/>
                      <a:gd name="T91" fmla="*/ 0 h 811"/>
                      <a:gd name="T92" fmla="*/ 0 w 921"/>
                      <a:gd name="T93" fmla="*/ 0 h 811"/>
                      <a:gd name="T94" fmla="*/ 0 w 921"/>
                      <a:gd name="T95" fmla="*/ 0 h 811"/>
                      <a:gd name="T96" fmla="*/ 0 w 921"/>
                      <a:gd name="T97" fmla="*/ 0 h 811"/>
                      <a:gd name="T98" fmla="*/ 0 w 921"/>
                      <a:gd name="T99" fmla="*/ 0 h 811"/>
                      <a:gd name="T100" fmla="*/ 0 w 921"/>
                      <a:gd name="T101" fmla="*/ 0 h 811"/>
                      <a:gd name="T102" fmla="*/ 0 w 921"/>
                      <a:gd name="T103" fmla="*/ 0 h 811"/>
                      <a:gd name="T104" fmla="*/ 0 w 921"/>
                      <a:gd name="T105" fmla="*/ 0 h 811"/>
                      <a:gd name="T106" fmla="*/ 0 w 921"/>
                      <a:gd name="T107" fmla="*/ 0 h 811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w 921"/>
                      <a:gd name="T163" fmla="*/ 0 h 811"/>
                      <a:gd name="T164" fmla="*/ 921 w 921"/>
                      <a:gd name="T165" fmla="*/ 811 h 811"/>
                    </a:gdLst>
                    <a:ahLst/>
                    <a:cxnLst>
                      <a:cxn ang="T108">
                        <a:pos x="T0" y="T1"/>
                      </a:cxn>
                      <a:cxn ang="T109">
                        <a:pos x="T2" y="T3"/>
                      </a:cxn>
                      <a:cxn ang="T110">
                        <a:pos x="T4" y="T5"/>
                      </a:cxn>
                      <a:cxn ang="T111">
                        <a:pos x="T6" y="T7"/>
                      </a:cxn>
                      <a:cxn ang="T112">
                        <a:pos x="T8" y="T9"/>
                      </a:cxn>
                      <a:cxn ang="T113">
                        <a:pos x="T10" y="T11"/>
                      </a:cxn>
                      <a:cxn ang="T114">
                        <a:pos x="T12" y="T13"/>
                      </a:cxn>
                      <a:cxn ang="T115">
                        <a:pos x="T14" y="T15"/>
                      </a:cxn>
                      <a:cxn ang="T116">
                        <a:pos x="T16" y="T17"/>
                      </a:cxn>
                      <a:cxn ang="T117">
                        <a:pos x="T18" y="T19"/>
                      </a:cxn>
                      <a:cxn ang="T118">
                        <a:pos x="T20" y="T21"/>
                      </a:cxn>
                      <a:cxn ang="T119">
                        <a:pos x="T22" y="T23"/>
                      </a:cxn>
                      <a:cxn ang="T120">
                        <a:pos x="T24" y="T25"/>
                      </a:cxn>
                      <a:cxn ang="T121">
                        <a:pos x="T26" y="T27"/>
                      </a:cxn>
                      <a:cxn ang="T122">
                        <a:pos x="T28" y="T29"/>
                      </a:cxn>
                      <a:cxn ang="T123">
                        <a:pos x="T30" y="T31"/>
                      </a:cxn>
                      <a:cxn ang="T124">
                        <a:pos x="T32" y="T33"/>
                      </a:cxn>
                      <a:cxn ang="T125">
                        <a:pos x="T34" y="T35"/>
                      </a:cxn>
                      <a:cxn ang="T126">
                        <a:pos x="T36" y="T37"/>
                      </a:cxn>
                      <a:cxn ang="T127">
                        <a:pos x="T38" y="T39"/>
                      </a:cxn>
                      <a:cxn ang="T128">
                        <a:pos x="T40" y="T41"/>
                      </a:cxn>
                      <a:cxn ang="T129">
                        <a:pos x="T42" y="T43"/>
                      </a:cxn>
                      <a:cxn ang="T130">
                        <a:pos x="T44" y="T45"/>
                      </a:cxn>
                      <a:cxn ang="T131">
                        <a:pos x="T46" y="T47"/>
                      </a:cxn>
                      <a:cxn ang="T132">
                        <a:pos x="T48" y="T49"/>
                      </a:cxn>
                      <a:cxn ang="T133">
                        <a:pos x="T50" y="T51"/>
                      </a:cxn>
                      <a:cxn ang="T134">
                        <a:pos x="T52" y="T53"/>
                      </a:cxn>
                      <a:cxn ang="T135">
                        <a:pos x="T54" y="T55"/>
                      </a:cxn>
                      <a:cxn ang="T136">
                        <a:pos x="T56" y="T57"/>
                      </a:cxn>
                      <a:cxn ang="T137">
                        <a:pos x="T58" y="T59"/>
                      </a:cxn>
                      <a:cxn ang="T138">
                        <a:pos x="T60" y="T61"/>
                      </a:cxn>
                      <a:cxn ang="T139">
                        <a:pos x="T62" y="T63"/>
                      </a:cxn>
                      <a:cxn ang="T140">
                        <a:pos x="T64" y="T65"/>
                      </a:cxn>
                      <a:cxn ang="T141">
                        <a:pos x="T66" y="T67"/>
                      </a:cxn>
                      <a:cxn ang="T142">
                        <a:pos x="T68" y="T69"/>
                      </a:cxn>
                      <a:cxn ang="T143">
                        <a:pos x="T70" y="T71"/>
                      </a:cxn>
                      <a:cxn ang="T144">
                        <a:pos x="T72" y="T73"/>
                      </a:cxn>
                      <a:cxn ang="T145">
                        <a:pos x="T74" y="T75"/>
                      </a:cxn>
                      <a:cxn ang="T146">
                        <a:pos x="T76" y="T77"/>
                      </a:cxn>
                      <a:cxn ang="T147">
                        <a:pos x="T78" y="T79"/>
                      </a:cxn>
                      <a:cxn ang="T148">
                        <a:pos x="T80" y="T81"/>
                      </a:cxn>
                      <a:cxn ang="T149">
                        <a:pos x="T82" y="T83"/>
                      </a:cxn>
                      <a:cxn ang="T150">
                        <a:pos x="T84" y="T85"/>
                      </a:cxn>
                      <a:cxn ang="T151">
                        <a:pos x="T86" y="T87"/>
                      </a:cxn>
                      <a:cxn ang="T152">
                        <a:pos x="T88" y="T89"/>
                      </a:cxn>
                      <a:cxn ang="T153">
                        <a:pos x="T90" y="T91"/>
                      </a:cxn>
                      <a:cxn ang="T154">
                        <a:pos x="T92" y="T93"/>
                      </a:cxn>
                      <a:cxn ang="T155">
                        <a:pos x="T94" y="T95"/>
                      </a:cxn>
                      <a:cxn ang="T156">
                        <a:pos x="T96" y="T97"/>
                      </a:cxn>
                      <a:cxn ang="T157">
                        <a:pos x="T98" y="T99"/>
                      </a:cxn>
                      <a:cxn ang="T158">
                        <a:pos x="T100" y="T101"/>
                      </a:cxn>
                      <a:cxn ang="T159">
                        <a:pos x="T102" y="T103"/>
                      </a:cxn>
                      <a:cxn ang="T160">
                        <a:pos x="T104" y="T105"/>
                      </a:cxn>
                      <a:cxn ang="T161">
                        <a:pos x="T106" y="T107"/>
                      </a:cxn>
                    </a:cxnLst>
                    <a:rect l="T162" t="T163" r="T164" b="T165"/>
                    <a:pathLst>
                      <a:path w="921" h="811">
                        <a:moveTo>
                          <a:pt x="712" y="391"/>
                        </a:moveTo>
                        <a:lnTo>
                          <a:pt x="696" y="409"/>
                        </a:lnTo>
                        <a:lnTo>
                          <a:pt x="669" y="440"/>
                        </a:lnTo>
                        <a:lnTo>
                          <a:pt x="636" y="480"/>
                        </a:lnTo>
                        <a:lnTo>
                          <a:pt x="598" y="523"/>
                        </a:lnTo>
                        <a:lnTo>
                          <a:pt x="562" y="565"/>
                        </a:lnTo>
                        <a:lnTo>
                          <a:pt x="543" y="584"/>
                        </a:lnTo>
                        <a:lnTo>
                          <a:pt x="528" y="601"/>
                        </a:lnTo>
                        <a:lnTo>
                          <a:pt x="503" y="627"/>
                        </a:lnTo>
                        <a:lnTo>
                          <a:pt x="490" y="639"/>
                        </a:lnTo>
                        <a:lnTo>
                          <a:pt x="471" y="639"/>
                        </a:lnTo>
                        <a:lnTo>
                          <a:pt x="471" y="620"/>
                        </a:lnTo>
                        <a:lnTo>
                          <a:pt x="483" y="604"/>
                        </a:lnTo>
                        <a:lnTo>
                          <a:pt x="507" y="577"/>
                        </a:lnTo>
                        <a:lnTo>
                          <a:pt x="522" y="560"/>
                        </a:lnTo>
                        <a:lnTo>
                          <a:pt x="538" y="542"/>
                        </a:lnTo>
                        <a:lnTo>
                          <a:pt x="556" y="522"/>
                        </a:lnTo>
                        <a:lnTo>
                          <a:pt x="574" y="502"/>
                        </a:lnTo>
                        <a:lnTo>
                          <a:pt x="594" y="481"/>
                        </a:lnTo>
                        <a:lnTo>
                          <a:pt x="612" y="460"/>
                        </a:lnTo>
                        <a:lnTo>
                          <a:pt x="630" y="441"/>
                        </a:lnTo>
                        <a:lnTo>
                          <a:pt x="648" y="422"/>
                        </a:lnTo>
                        <a:lnTo>
                          <a:pt x="678" y="389"/>
                        </a:lnTo>
                        <a:lnTo>
                          <a:pt x="699" y="363"/>
                        </a:lnTo>
                        <a:lnTo>
                          <a:pt x="672" y="302"/>
                        </a:lnTo>
                        <a:lnTo>
                          <a:pt x="654" y="257"/>
                        </a:lnTo>
                        <a:lnTo>
                          <a:pt x="632" y="209"/>
                        </a:lnTo>
                        <a:lnTo>
                          <a:pt x="612" y="162"/>
                        </a:lnTo>
                        <a:lnTo>
                          <a:pt x="591" y="122"/>
                        </a:lnTo>
                        <a:lnTo>
                          <a:pt x="573" y="92"/>
                        </a:lnTo>
                        <a:lnTo>
                          <a:pt x="559" y="75"/>
                        </a:lnTo>
                        <a:lnTo>
                          <a:pt x="532" y="98"/>
                        </a:lnTo>
                        <a:lnTo>
                          <a:pt x="504" y="122"/>
                        </a:lnTo>
                        <a:lnTo>
                          <a:pt x="477" y="145"/>
                        </a:lnTo>
                        <a:lnTo>
                          <a:pt x="451" y="170"/>
                        </a:lnTo>
                        <a:lnTo>
                          <a:pt x="423" y="194"/>
                        </a:lnTo>
                        <a:lnTo>
                          <a:pt x="397" y="218"/>
                        </a:lnTo>
                        <a:lnTo>
                          <a:pt x="370" y="242"/>
                        </a:lnTo>
                        <a:lnTo>
                          <a:pt x="342" y="266"/>
                        </a:lnTo>
                        <a:lnTo>
                          <a:pt x="316" y="290"/>
                        </a:lnTo>
                        <a:lnTo>
                          <a:pt x="288" y="314"/>
                        </a:lnTo>
                        <a:lnTo>
                          <a:pt x="260" y="337"/>
                        </a:lnTo>
                        <a:lnTo>
                          <a:pt x="233" y="360"/>
                        </a:lnTo>
                        <a:lnTo>
                          <a:pt x="204" y="382"/>
                        </a:lnTo>
                        <a:lnTo>
                          <a:pt x="175" y="403"/>
                        </a:lnTo>
                        <a:lnTo>
                          <a:pt x="145" y="424"/>
                        </a:lnTo>
                        <a:lnTo>
                          <a:pt x="115" y="444"/>
                        </a:lnTo>
                        <a:lnTo>
                          <a:pt x="151" y="463"/>
                        </a:lnTo>
                        <a:lnTo>
                          <a:pt x="186" y="483"/>
                        </a:lnTo>
                        <a:lnTo>
                          <a:pt x="221" y="505"/>
                        </a:lnTo>
                        <a:lnTo>
                          <a:pt x="256" y="527"/>
                        </a:lnTo>
                        <a:lnTo>
                          <a:pt x="277" y="502"/>
                        </a:lnTo>
                        <a:lnTo>
                          <a:pt x="296" y="483"/>
                        </a:lnTo>
                        <a:lnTo>
                          <a:pt x="318" y="463"/>
                        </a:lnTo>
                        <a:lnTo>
                          <a:pt x="342" y="438"/>
                        </a:lnTo>
                        <a:lnTo>
                          <a:pt x="370" y="412"/>
                        </a:lnTo>
                        <a:lnTo>
                          <a:pt x="398" y="385"/>
                        </a:lnTo>
                        <a:lnTo>
                          <a:pt x="427" y="359"/>
                        </a:lnTo>
                        <a:lnTo>
                          <a:pt x="455" y="331"/>
                        </a:lnTo>
                        <a:lnTo>
                          <a:pt x="484" y="306"/>
                        </a:lnTo>
                        <a:lnTo>
                          <a:pt x="510" y="282"/>
                        </a:lnTo>
                        <a:lnTo>
                          <a:pt x="533" y="262"/>
                        </a:lnTo>
                        <a:lnTo>
                          <a:pt x="570" y="230"/>
                        </a:lnTo>
                        <a:lnTo>
                          <a:pt x="587" y="217"/>
                        </a:lnTo>
                        <a:lnTo>
                          <a:pt x="604" y="217"/>
                        </a:lnTo>
                        <a:lnTo>
                          <a:pt x="604" y="235"/>
                        </a:lnTo>
                        <a:lnTo>
                          <a:pt x="589" y="256"/>
                        </a:lnTo>
                        <a:lnTo>
                          <a:pt x="574" y="271"/>
                        </a:lnTo>
                        <a:lnTo>
                          <a:pt x="556" y="289"/>
                        </a:lnTo>
                        <a:lnTo>
                          <a:pt x="534" y="310"/>
                        </a:lnTo>
                        <a:lnTo>
                          <a:pt x="510" y="331"/>
                        </a:lnTo>
                        <a:lnTo>
                          <a:pt x="485" y="355"/>
                        </a:lnTo>
                        <a:lnTo>
                          <a:pt x="459" y="379"/>
                        </a:lnTo>
                        <a:lnTo>
                          <a:pt x="431" y="403"/>
                        </a:lnTo>
                        <a:lnTo>
                          <a:pt x="404" y="428"/>
                        </a:lnTo>
                        <a:lnTo>
                          <a:pt x="378" y="452"/>
                        </a:lnTo>
                        <a:lnTo>
                          <a:pt x="354" y="474"/>
                        </a:lnTo>
                        <a:lnTo>
                          <a:pt x="331" y="496"/>
                        </a:lnTo>
                        <a:lnTo>
                          <a:pt x="310" y="514"/>
                        </a:lnTo>
                        <a:lnTo>
                          <a:pt x="282" y="544"/>
                        </a:lnTo>
                        <a:lnTo>
                          <a:pt x="307" y="561"/>
                        </a:lnTo>
                        <a:lnTo>
                          <a:pt x="342" y="587"/>
                        </a:lnTo>
                        <a:lnTo>
                          <a:pt x="386" y="618"/>
                        </a:lnTo>
                        <a:lnTo>
                          <a:pt x="433" y="652"/>
                        </a:lnTo>
                        <a:lnTo>
                          <a:pt x="478" y="688"/>
                        </a:lnTo>
                        <a:lnTo>
                          <a:pt x="518" y="720"/>
                        </a:lnTo>
                        <a:lnTo>
                          <a:pt x="550" y="745"/>
                        </a:lnTo>
                        <a:lnTo>
                          <a:pt x="567" y="763"/>
                        </a:lnTo>
                        <a:lnTo>
                          <a:pt x="571" y="780"/>
                        </a:lnTo>
                        <a:lnTo>
                          <a:pt x="554" y="784"/>
                        </a:lnTo>
                        <a:lnTo>
                          <a:pt x="517" y="764"/>
                        </a:lnTo>
                        <a:lnTo>
                          <a:pt x="487" y="747"/>
                        </a:lnTo>
                        <a:lnTo>
                          <a:pt x="454" y="728"/>
                        </a:lnTo>
                        <a:lnTo>
                          <a:pt x="421" y="707"/>
                        </a:lnTo>
                        <a:lnTo>
                          <a:pt x="390" y="689"/>
                        </a:lnTo>
                        <a:lnTo>
                          <a:pt x="349" y="664"/>
                        </a:lnTo>
                        <a:lnTo>
                          <a:pt x="309" y="637"/>
                        </a:lnTo>
                        <a:lnTo>
                          <a:pt x="269" y="613"/>
                        </a:lnTo>
                        <a:lnTo>
                          <a:pt x="231" y="591"/>
                        </a:lnTo>
                        <a:lnTo>
                          <a:pt x="191" y="568"/>
                        </a:lnTo>
                        <a:lnTo>
                          <a:pt x="151" y="546"/>
                        </a:lnTo>
                        <a:lnTo>
                          <a:pt x="111" y="526"/>
                        </a:lnTo>
                        <a:lnTo>
                          <a:pt x="70" y="504"/>
                        </a:lnTo>
                        <a:lnTo>
                          <a:pt x="27" y="482"/>
                        </a:lnTo>
                        <a:lnTo>
                          <a:pt x="0" y="452"/>
                        </a:lnTo>
                        <a:lnTo>
                          <a:pt x="5" y="436"/>
                        </a:lnTo>
                        <a:lnTo>
                          <a:pt x="22" y="418"/>
                        </a:lnTo>
                        <a:lnTo>
                          <a:pt x="55" y="393"/>
                        </a:lnTo>
                        <a:lnTo>
                          <a:pt x="88" y="369"/>
                        </a:lnTo>
                        <a:lnTo>
                          <a:pt x="121" y="345"/>
                        </a:lnTo>
                        <a:lnTo>
                          <a:pt x="154" y="321"/>
                        </a:lnTo>
                        <a:lnTo>
                          <a:pt x="186" y="297"/>
                        </a:lnTo>
                        <a:lnTo>
                          <a:pt x="219" y="273"/>
                        </a:lnTo>
                        <a:lnTo>
                          <a:pt x="252" y="249"/>
                        </a:lnTo>
                        <a:lnTo>
                          <a:pt x="284" y="225"/>
                        </a:lnTo>
                        <a:lnTo>
                          <a:pt x="316" y="200"/>
                        </a:lnTo>
                        <a:lnTo>
                          <a:pt x="348" y="175"/>
                        </a:lnTo>
                        <a:lnTo>
                          <a:pt x="380" y="150"/>
                        </a:lnTo>
                        <a:lnTo>
                          <a:pt x="411" y="124"/>
                        </a:lnTo>
                        <a:lnTo>
                          <a:pt x="441" y="96"/>
                        </a:lnTo>
                        <a:lnTo>
                          <a:pt x="471" y="68"/>
                        </a:lnTo>
                        <a:lnTo>
                          <a:pt x="500" y="39"/>
                        </a:lnTo>
                        <a:lnTo>
                          <a:pt x="530" y="8"/>
                        </a:lnTo>
                        <a:lnTo>
                          <a:pt x="563" y="0"/>
                        </a:lnTo>
                        <a:lnTo>
                          <a:pt x="611" y="43"/>
                        </a:lnTo>
                        <a:lnTo>
                          <a:pt x="644" y="93"/>
                        </a:lnTo>
                        <a:lnTo>
                          <a:pt x="681" y="158"/>
                        </a:lnTo>
                        <a:lnTo>
                          <a:pt x="701" y="194"/>
                        </a:lnTo>
                        <a:lnTo>
                          <a:pt x="720" y="233"/>
                        </a:lnTo>
                        <a:lnTo>
                          <a:pt x="741" y="273"/>
                        </a:lnTo>
                        <a:lnTo>
                          <a:pt x="760" y="314"/>
                        </a:lnTo>
                        <a:lnTo>
                          <a:pt x="781" y="355"/>
                        </a:lnTo>
                        <a:lnTo>
                          <a:pt x="800" y="398"/>
                        </a:lnTo>
                        <a:lnTo>
                          <a:pt x="818" y="439"/>
                        </a:lnTo>
                        <a:lnTo>
                          <a:pt x="837" y="479"/>
                        </a:lnTo>
                        <a:lnTo>
                          <a:pt x="869" y="555"/>
                        </a:lnTo>
                        <a:lnTo>
                          <a:pt x="895" y="621"/>
                        </a:lnTo>
                        <a:lnTo>
                          <a:pt x="921" y="710"/>
                        </a:lnTo>
                        <a:lnTo>
                          <a:pt x="919" y="725"/>
                        </a:lnTo>
                        <a:lnTo>
                          <a:pt x="904" y="714"/>
                        </a:lnTo>
                        <a:lnTo>
                          <a:pt x="874" y="674"/>
                        </a:lnTo>
                        <a:lnTo>
                          <a:pt x="854" y="641"/>
                        </a:lnTo>
                        <a:lnTo>
                          <a:pt x="829" y="600"/>
                        </a:lnTo>
                        <a:lnTo>
                          <a:pt x="815" y="621"/>
                        </a:lnTo>
                        <a:lnTo>
                          <a:pt x="797" y="648"/>
                        </a:lnTo>
                        <a:lnTo>
                          <a:pt x="776" y="679"/>
                        </a:lnTo>
                        <a:lnTo>
                          <a:pt x="753" y="710"/>
                        </a:lnTo>
                        <a:lnTo>
                          <a:pt x="730" y="741"/>
                        </a:lnTo>
                        <a:lnTo>
                          <a:pt x="708" y="770"/>
                        </a:lnTo>
                        <a:lnTo>
                          <a:pt x="686" y="794"/>
                        </a:lnTo>
                        <a:lnTo>
                          <a:pt x="668" y="810"/>
                        </a:lnTo>
                        <a:lnTo>
                          <a:pt x="651" y="811"/>
                        </a:lnTo>
                        <a:lnTo>
                          <a:pt x="648" y="793"/>
                        </a:lnTo>
                        <a:lnTo>
                          <a:pt x="675" y="756"/>
                        </a:lnTo>
                        <a:lnTo>
                          <a:pt x="699" y="723"/>
                        </a:lnTo>
                        <a:lnTo>
                          <a:pt x="726" y="685"/>
                        </a:lnTo>
                        <a:lnTo>
                          <a:pt x="754" y="648"/>
                        </a:lnTo>
                        <a:lnTo>
                          <a:pt x="780" y="613"/>
                        </a:lnTo>
                        <a:lnTo>
                          <a:pt x="813" y="572"/>
                        </a:lnTo>
                        <a:lnTo>
                          <a:pt x="786" y="527"/>
                        </a:lnTo>
                        <a:lnTo>
                          <a:pt x="760" y="482"/>
                        </a:lnTo>
                        <a:lnTo>
                          <a:pt x="736" y="436"/>
                        </a:lnTo>
                        <a:lnTo>
                          <a:pt x="712" y="39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552" name="Freeform 121"/>
                  <p:cNvSpPr>
                    <a:spLocks/>
                  </p:cNvSpPr>
                  <p:nvPr/>
                </p:nvSpPr>
                <p:spPr bwMode="auto">
                  <a:xfrm>
                    <a:off x="3647" y="1622"/>
                    <a:ext cx="271" cy="312"/>
                  </a:xfrm>
                  <a:custGeom>
                    <a:avLst/>
                    <a:gdLst>
                      <a:gd name="T0" fmla="*/ 0 w 814"/>
                      <a:gd name="T1" fmla="*/ 0 h 937"/>
                      <a:gd name="T2" fmla="*/ 0 w 814"/>
                      <a:gd name="T3" fmla="*/ 0 h 937"/>
                      <a:gd name="T4" fmla="*/ 0 w 814"/>
                      <a:gd name="T5" fmla="*/ 0 h 937"/>
                      <a:gd name="T6" fmla="*/ 0 w 814"/>
                      <a:gd name="T7" fmla="*/ 0 h 937"/>
                      <a:gd name="T8" fmla="*/ 0 w 814"/>
                      <a:gd name="T9" fmla="*/ 0 h 937"/>
                      <a:gd name="T10" fmla="*/ 0 w 814"/>
                      <a:gd name="T11" fmla="*/ 0 h 937"/>
                      <a:gd name="T12" fmla="*/ 0 w 814"/>
                      <a:gd name="T13" fmla="*/ 0 h 937"/>
                      <a:gd name="T14" fmla="*/ 0 w 814"/>
                      <a:gd name="T15" fmla="*/ 0 h 937"/>
                      <a:gd name="T16" fmla="*/ 0 w 814"/>
                      <a:gd name="T17" fmla="*/ 0 h 937"/>
                      <a:gd name="T18" fmla="*/ 0 w 814"/>
                      <a:gd name="T19" fmla="*/ 0 h 937"/>
                      <a:gd name="T20" fmla="*/ 0 w 814"/>
                      <a:gd name="T21" fmla="*/ 0 h 937"/>
                      <a:gd name="T22" fmla="*/ 0 w 814"/>
                      <a:gd name="T23" fmla="*/ 0 h 937"/>
                      <a:gd name="T24" fmla="*/ 0 w 814"/>
                      <a:gd name="T25" fmla="*/ 0 h 937"/>
                      <a:gd name="T26" fmla="*/ 0 w 814"/>
                      <a:gd name="T27" fmla="*/ 0 h 937"/>
                      <a:gd name="T28" fmla="*/ 0 w 814"/>
                      <a:gd name="T29" fmla="*/ 0 h 937"/>
                      <a:gd name="T30" fmla="*/ 0 w 814"/>
                      <a:gd name="T31" fmla="*/ 0 h 937"/>
                      <a:gd name="T32" fmla="*/ 0 w 814"/>
                      <a:gd name="T33" fmla="*/ 0 h 937"/>
                      <a:gd name="T34" fmla="*/ 0 w 814"/>
                      <a:gd name="T35" fmla="*/ 0 h 937"/>
                      <a:gd name="T36" fmla="*/ 0 w 814"/>
                      <a:gd name="T37" fmla="*/ 0 h 937"/>
                      <a:gd name="T38" fmla="*/ 0 w 814"/>
                      <a:gd name="T39" fmla="*/ 0 h 937"/>
                      <a:gd name="T40" fmla="*/ 0 w 814"/>
                      <a:gd name="T41" fmla="*/ 0 h 937"/>
                      <a:gd name="T42" fmla="*/ 0 w 814"/>
                      <a:gd name="T43" fmla="*/ 0 h 937"/>
                      <a:gd name="T44" fmla="*/ 0 w 814"/>
                      <a:gd name="T45" fmla="*/ 0 h 937"/>
                      <a:gd name="T46" fmla="*/ 0 w 814"/>
                      <a:gd name="T47" fmla="*/ 0 h 937"/>
                      <a:gd name="T48" fmla="*/ 0 w 814"/>
                      <a:gd name="T49" fmla="*/ 0 h 937"/>
                      <a:gd name="T50" fmla="*/ 0 w 814"/>
                      <a:gd name="T51" fmla="*/ 0 h 937"/>
                      <a:gd name="T52" fmla="*/ 0 w 814"/>
                      <a:gd name="T53" fmla="*/ 0 h 937"/>
                      <a:gd name="T54" fmla="*/ 0 w 814"/>
                      <a:gd name="T55" fmla="*/ 0 h 937"/>
                      <a:gd name="T56" fmla="*/ 0 w 814"/>
                      <a:gd name="T57" fmla="*/ 0 h 937"/>
                      <a:gd name="T58" fmla="*/ 0 w 814"/>
                      <a:gd name="T59" fmla="*/ 0 h 937"/>
                      <a:gd name="T60" fmla="*/ 0 w 814"/>
                      <a:gd name="T61" fmla="*/ 0 h 937"/>
                      <a:gd name="T62" fmla="*/ 0 w 814"/>
                      <a:gd name="T63" fmla="*/ 0 h 937"/>
                      <a:gd name="T64" fmla="*/ 0 w 814"/>
                      <a:gd name="T65" fmla="*/ 0 h 937"/>
                      <a:gd name="T66" fmla="*/ 0 w 814"/>
                      <a:gd name="T67" fmla="*/ 0 h 937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814"/>
                      <a:gd name="T103" fmla="*/ 0 h 937"/>
                      <a:gd name="T104" fmla="*/ 814 w 814"/>
                      <a:gd name="T105" fmla="*/ 937 h 937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814" h="937">
                        <a:moveTo>
                          <a:pt x="690" y="363"/>
                        </a:moveTo>
                        <a:lnTo>
                          <a:pt x="671" y="335"/>
                        </a:lnTo>
                        <a:lnTo>
                          <a:pt x="637" y="309"/>
                        </a:lnTo>
                        <a:lnTo>
                          <a:pt x="590" y="283"/>
                        </a:lnTo>
                        <a:lnTo>
                          <a:pt x="535" y="258"/>
                        </a:lnTo>
                        <a:lnTo>
                          <a:pt x="475" y="232"/>
                        </a:lnTo>
                        <a:lnTo>
                          <a:pt x="412" y="208"/>
                        </a:lnTo>
                        <a:lnTo>
                          <a:pt x="351" y="182"/>
                        </a:lnTo>
                        <a:lnTo>
                          <a:pt x="295" y="160"/>
                        </a:lnTo>
                        <a:lnTo>
                          <a:pt x="229" y="138"/>
                        </a:lnTo>
                        <a:lnTo>
                          <a:pt x="132" y="108"/>
                        </a:lnTo>
                        <a:lnTo>
                          <a:pt x="42" y="74"/>
                        </a:lnTo>
                        <a:lnTo>
                          <a:pt x="0" y="35"/>
                        </a:lnTo>
                        <a:lnTo>
                          <a:pt x="7" y="10"/>
                        </a:lnTo>
                        <a:lnTo>
                          <a:pt x="31" y="0"/>
                        </a:lnTo>
                        <a:lnTo>
                          <a:pt x="68" y="10"/>
                        </a:lnTo>
                        <a:lnTo>
                          <a:pt x="150" y="37"/>
                        </a:lnTo>
                        <a:lnTo>
                          <a:pt x="204" y="56"/>
                        </a:lnTo>
                        <a:lnTo>
                          <a:pt x="263" y="76"/>
                        </a:lnTo>
                        <a:lnTo>
                          <a:pt x="327" y="98"/>
                        </a:lnTo>
                        <a:lnTo>
                          <a:pt x="394" y="121"/>
                        </a:lnTo>
                        <a:lnTo>
                          <a:pt x="460" y="145"/>
                        </a:lnTo>
                        <a:lnTo>
                          <a:pt x="524" y="168"/>
                        </a:lnTo>
                        <a:lnTo>
                          <a:pt x="585" y="190"/>
                        </a:lnTo>
                        <a:lnTo>
                          <a:pt x="641" y="211"/>
                        </a:lnTo>
                        <a:lnTo>
                          <a:pt x="731" y="244"/>
                        </a:lnTo>
                        <a:lnTo>
                          <a:pt x="777" y="262"/>
                        </a:lnTo>
                        <a:lnTo>
                          <a:pt x="805" y="287"/>
                        </a:lnTo>
                        <a:lnTo>
                          <a:pt x="814" y="322"/>
                        </a:lnTo>
                        <a:lnTo>
                          <a:pt x="808" y="363"/>
                        </a:lnTo>
                        <a:lnTo>
                          <a:pt x="792" y="406"/>
                        </a:lnTo>
                        <a:lnTo>
                          <a:pt x="768" y="450"/>
                        </a:lnTo>
                        <a:lnTo>
                          <a:pt x="742" y="492"/>
                        </a:lnTo>
                        <a:lnTo>
                          <a:pt x="717" y="527"/>
                        </a:lnTo>
                        <a:lnTo>
                          <a:pt x="697" y="554"/>
                        </a:lnTo>
                        <a:lnTo>
                          <a:pt x="686" y="567"/>
                        </a:lnTo>
                        <a:lnTo>
                          <a:pt x="669" y="584"/>
                        </a:lnTo>
                        <a:lnTo>
                          <a:pt x="648" y="606"/>
                        </a:lnTo>
                        <a:lnTo>
                          <a:pt x="623" y="630"/>
                        </a:lnTo>
                        <a:lnTo>
                          <a:pt x="596" y="657"/>
                        </a:lnTo>
                        <a:lnTo>
                          <a:pt x="565" y="686"/>
                        </a:lnTo>
                        <a:lnTo>
                          <a:pt x="534" y="716"/>
                        </a:lnTo>
                        <a:lnTo>
                          <a:pt x="501" y="745"/>
                        </a:lnTo>
                        <a:lnTo>
                          <a:pt x="468" y="776"/>
                        </a:lnTo>
                        <a:lnTo>
                          <a:pt x="435" y="806"/>
                        </a:lnTo>
                        <a:lnTo>
                          <a:pt x="403" y="833"/>
                        </a:lnTo>
                        <a:lnTo>
                          <a:pt x="373" y="861"/>
                        </a:lnTo>
                        <a:lnTo>
                          <a:pt x="346" y="885"/>
                        </a:lnTo>
                        <a:lnTo>
                          <a:pt x="322" y="905"/>
                        </a:lnTo>
                        <a:lnTo>
                          <a:pt x="286" y="935"/>
                        </a:lnTo>
                        <a:lnTo>
                          <a:pt x="269" y="937"/>
                        </a:lnTo>
                        <a:lnTo>
                          <a:pt x="267" y="919"/>
                        </a:lnTo>
                        <a:lnTo>
                          <a:pt x="287" y="886"/>
                        </a:lnTo>
                        <a:lnTo>
                          <a:pt x="310" y="852"/>
                        </a:lnTo>
                        <a:lnTo>
                          <a:pt x="334" y="818"/>
                        </a:lnTo>
                        <a:lnTo>
                          <a:pt x="361" y="784"/>
                        </a:lnTo>
                        <a:lnTo>
                          <a:pt x="388" y="751"/>
                        </a:lnTo>
                        <a:lnTo>
                          <a:pt x="416" y="717"/>
                        </a:lnTo>
                        <a:lnTo>
                          <a:pt x="446" y="683"/>
                        </a:lnTo>
                        <a:lnTo>
                          <a:pt x="476" y="648"/>
                        </a:lnTo>
                        <a:lnTo>
                          <a:pt x="505" y="614"/>
                        </a:lnTo>
                        <a:lnTo>
                          <a:pt x="535" y="579"/>
                        </a:lnTo>
                        <a:lnTo>
                          <a:pt x="565" y="543"/>
                        </a:lnTo>
                        <a:lnTo>
                          <a:pt x="592" y="509"/>
                        </a:lnTo>
                        <a:lnTo>
                          <a:pt x="620" y="472"/>
                        </a:lnTo>
                        <a:lnTo>
                          <a:pt x="645" y="436"/>
                        </a:lnTo>
                        <a:lnTo>
                          <a:pt x="669" y="399"/>
                        </a:lnTo>
                        <a:lnTo>
                          <a:pt x="690" y="36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553" name="Freeform 122"/>
                  <p:cNvSpPr>
                    <a:spLocks/>
                  </p:cNvSpPr>
                  <p:nvPr/>
                </p:nvSpPr>
                <p:spPr bwMode="auto">
                  <a:xfrm>
                    <a:off x="3353" y="1347"/>
                    <a:ext cx="472" cy="572"/>
                  </a:xfrm>
                  <a:custGeom>
                    <a:avLst/>
                    <a:gdLst>
                      <a:gd name="T0" fmla="*/ 0 w 1416"/>
                      <a:gd name="T1" fmla="*/ 0 h 1716"/>
                      <a:gd name="T2" fmla="*/ 0 w 1416"/>
                      <a:gd name="T3" fmla="*/ 0 h 1716"/>
                      <a:gd name="T4" fmla="*/ 0 w 1416"/>
                      <a:gd name="T5" fmla="*/ 0 h 1716"/>
                      <a:gd name="T6" fmla="*/ 0 w 1416"/>
                      <a:gd name="T7" fmla="*/ 0 h 1716"/>
                      <a:gd name="T8" fmla="*/ 0 w 1416"/>
                      <a:gd name="T9" fmla="*/ 0 h 1716"/>
                      <a:gd name="T10" fmla="*/ 0 w 1416"/>
                      <a:gd name="T11" fmla="*/ 0 h 1716"/>
                      <a:gd name="T12" fmla="*/ 0 w 1416"/>
                      <a:gd name="T13" fmla="*/ 0 h 1716"/>
                      <a:gd name="T14" fmla="*/ 0 w 1416"/>
                      <a:gd name="T15" fmla="*/ 0 h 1716"/>
                      <a:gd name="T16" fmla="*/ 0 w 1416"/>
                      <a:gd name="T17" fmla="*/ 0 h 1716"/>
                      <a:gd name="T18" fmla="*/ 0 w 1416"/>
                      <a:gd name="T19" fmla="*/ 0 h 1716"/>
                      <a:gd name="T20" fmla="*/ 0 w 1416"/>
                      <a:gd name="T21" fmla="*/ 0 h 1716"/>
                      <a:gd name="T22" fmla="*/ 0 w 1416"/>
                      <a:gd name="T23" fmla="*/ 0 h 1716"/>
                      <a:gd name="T24" fmla="*/ 0 w 1416"/>
                      <a:gd name="T25" fmla="*/ 0 h 1716"/>
                      <a:gd name="T26" fmla="*/ 0 w 1416"/>
                      <a:gd name="T27" fmla="*/ 0 h 1716"/>
                      <a:gd name="T28" fmla="*/ 0 w 1416"/>
                      <a:gd name="T29" fmla="*/ 0 h 1716"/>
                      <a:gd name="T30" fmla="*/ 0 w 1416"/>
                      <a:gd name="T31" fmla="*/ 0 h 1716"/>
                      <a:gd name="T32" fmla="*/ 0 w 1416"/>
                      <a:gd name="T33" fmla="*/ 0 h 1716"/>
                      <a:gd name="T34" fmla="*/ 0 w 1416"/>
                      <a:gd name="T35" fmla="*/ 0 h 1716"/>
                      <a:gd name="T36" fmla="*/ 0 w 1416"/>
                      <a:gd name="T37" fmla="*/ 0 h 1716"/>
                      <a:gd name="T38" fmla="*/ 0 w 1416"/>
                      <a:gd name="T39" fmla="*/ 0 h 1716"/>
                      <a:gd name="T40" fmla="*/ 0 w 1416"/>
                      <a:gd name="T41" fmla="*/ 0 h 1716"/>
                      <a:gd name="T42" fmla="*/ 0 w 1416"/>
                      <a:gd name="T43" fmla="*/ 0 h 1716"/>
                      <a:gd name="T44" fmla="*/ 0 w 1416"/>
                      <a:gd name="T45" fmla="*/ 0 h 1716"/>
                      <a:gd name="T46" fmla="*/ 0 w 1416"/>
                      <a:gd name="T47" fmla="*/ 0 h 1716"/>
                      <a:gd name="T48" fmla="*/ 0 w 1416"/>
                      <a:gd name="T49" fmla="*/ 0 h 1716"/>
                      <a:gd name="T50" fmla="*/ 0 w 1416"/>
                      <a:gd name="T51" fmla="*/ 0 h 1716"/>
                      <a:gd name="T52" fmla="*/ 0 w 1416"/>
                      <a:gd name="T53" fmla="*/ 0 h 1716"/>
                      <a:gd name="T54" fmla="*/ 0 w 1416"/>
                      <a:gd name="T55" fmla="*/ 0 h 1716"/>
                      <a:gd name="T56" fmla="*/ 0 w 1416"/>
                      <a:gd name="T57" fmla="*/ 0 h 1716"/>
                      <a:gd name="T58" fmla="*/ 0 w 1416"/>
                      <a:gd name="T59" fmla="*/ 0 h 1716"/>
                      <a:gd name="T60" fmla="*/ 0 w 1416"/>
                      <a:gd name="T61" fmla="*/ 0 h 1716"/>
                      <a:gd name="T62" fmla="*/ 0 w 1416"/>
                      <a:gd name="T63" fmla="*/ 0 h 1716"/>
                      <a:gd name="T64" fmla="*/ 0 w 1416"/>
                      <a:gd name="T65" fmla="*/ 0 h 1716"/>
                      <a:gd name="T66" fmla="*/ 0 w 1416"/>
                      <a:gd name="T67" fmla="*/ 0 h 1716"/>
                      <a:gd name="T68" fmla="*/ 0 w 1416"/>
                      <a:gd name="T69" fmla="*/ 0 h 1716"/>
                      <a:gd name="T70" fmla="*/ 0 w 1416"/>
                      <a:gd name="T71" fmla="*/ 0 h 1716"/>
                      <a:gd name="T72" fmla="*/ 0 w 1416"/>
                      <a:gd name="T73" fmla="*/ 0 h 1716"/>
                      <a:gd name="T74" fmla="*/ 0 w 1416"/>
                      <a:gd name="T75" fmla="*/ 0 h 1716"/>
                      <a:gd name="T76" fmla="*/ 0 w 1416"/>
                      <a:gd name="T77" fmla="*/ 0 h 1716"/>
                      <a:gd name="T78" fmla="*/ 0 w 1416"/>
                      <a:gd name="T79" fmla="*/ 0 h 1716"/>
                      <a:gd name="T80" fmla="*/ 0 w 1416"/>
                      <a:gd name="T81" fmla="*/ 0 h 1716"/>
                      <a:gd name="T82" fmla="*/ 0 w 1416"/>
                      <a:gd name="T83" fmla="*/ 0 h 1716"/>
                      <a:gd name="T84" fmla="*/ 0 w 1416"/>
                      <a:gd name="T85" fmla="*/ 0 h 1716"/>
                      <a:gd name="T86" fmla="*/ 0 w 1416"/>
                      <a:gd name="T87" fmla="*/ 0 h 1716"/>
                      <a:gd name="T88" fmla="*/ 0 w 1416"/>
                      <a:gd name="T89" fmla="*/ 0 h 1716"/>
                      <a:gd name="T90" fmla="*/ 0 w 1416"/>
                      <a:gd name="T91" fmla="*/ 0 h 1716"/>
                      <a:gd name="T92" fmla="*/ 0 w 1416"/>
                      <a:gd name="T93" fmla="*/ 0 h 1716"/>
                      <a:gd name="T94" fmla="*/ 0 w 1416"/>
                      <a:gd name="T95" fmla="*/ 0 h 1716"/>
                      <a:gd name="T96" fmla="*/ 0 w 1416"/>
                      <a:gd name="T97" fmla="*/ 0 h 1716"/>
                      <a:gd name="T98" fmla="*/ 0 w 1416"/>
                      <a:gd name="T99" fmla="*/ 0 h 1716"/>
                      <a:gd name="T100" fmla="*/ 0 w 1416"/>
                      <a:gd name="T101" fmla="*/ 0 h 1716"/>
                      <a:gd name="T102" fmla="*/ 0 w 1416"/>
                      <a:gd name="T103" fmla="*/ 0 h 1716"/>
                      <a:gd name="T104" fmla="*/ 0 w 1416"/>
                      <a:gd name="T105" fmla="*/ 0 h 1716"/>
                      <a:gd name="T106" fmla="*/ 0 w 1416"/>
                      <a:gd name="T107" fmla="*/ 0 h 1716"/>
                      <a:gd name="T108" fmla="*/ 0 w 1416"/>
                      <a:gd name="T109" fmla="*/ 0 h 1716"/>
                      <a:gd name="T110" fmla="*/ 0 w 1416"/>
                      <a:gd name="T111" fmla="*/ 0 h 171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w 1416"/>
                      <a:gd name="T169" fmla="*/ 0 h 1716"/>
                      <a:gd name="T170" fmla="*/ 1416 w 1416"/>
                      <a:gd name="T171" fmla="*/ 1716 h 1716"/>
                    </a:gdLst>
                    <a:ahLst/>
                    <a:cxnLst>
                      <a:cxn ang="T112">
                        <a:pos x="T0" y="T1"/>
                      </a:cxn>
                      <a:cxn ang="T113">
                        <a:pos x="T2" y="T3"/>
                      </a:cxn>
                      <a:cxn ang="T114">
                        <a:pos x="T4" y="T5"/>
                      </a:cxn>
                      <a:cxn ang="T115">
                        <a:pos x="T6" y="T7"/>
                      </a:cxn>
                      <a:cxn ang="T116">
                        <a:pos x="T8" y="T9"/>
                      </a:cxn>
                      <a:cxn ang="T117">
                        <a:pos x="T10" y="T11"/>
                      </a:cxn>
                      <a:cxn ang="T118">
                        <a:pos x="T12" y="T13"/>
                      </a:cxn>
                      <a:cxn ang="T119">
                        <a:pos x="T14" y="T15"/>
                      </a:cxn>
                      <a:cxn ang="T120">
                        <a:pos x="T16" y="T17"/>
                      </a:cxn>
                      <a:cxn ang="T121">
                        <a:pos x="T18" y="T19"/>
                      </a:cxn>
                      <a:cxn ang="T122">
                        <a:pos x="T20" y="T21"/>
                      </a:cxn>
                      <a:cxn ang="T123">
                        <a:pos x="T22" y="T23"/>
                      </a:cxn>
                      <a:cxn ang="T124">
                        <a:pos x="T24" y="T25"/>
                      </a:cxn>
                      <a:cxn ang="T125">
                        <a:pos x="T26" y="T27"/>
                      </a:cxn>
                      <a:cxn ang="T126">
                        <a:pos x="T28" y="T29"/>
                      </a:cxn>
                      <a:cxn ang="T127">
                        <a:pos x="T30" y="T31"/>
                      </a:cxn>
                      <a:cxn ang="T128">
                        <a:pos x="T32" y="T33"/>
                      </a:cxn>
                      <a:cxn ang="T129">
                        <a:pos x="T34" y="T35"/>
                      </a:cxn>
                      <a:cxn ang="T130">
                        <a:pos x="T36" y="T37"/>
                      </a:cxn>
                      <a:cxn ang="T131">
                        <a:pos x="T38" y="T39"/>
                      </a:cxn>
                      <a:cxn ang="T132">
                        <a:pos x="T40" y="T41"/>
                      </a:cxn>
                      <a:cxn ang="T133">
                        <a:pos x="T42" y="T43"/>
                      </a:cxn>
                      <a:cxn ang="T134">
                        <a:pos x="T44" y="T45"/>
                      </a:cxn>
                      <a:cxn ang="T135">
                        <a:pos x="T46" y="T47"/>
                      </a:cxn>
                      <a:cxn ang="T136">
                        <a:pos x="T48" y="T49"/>
                      </a:cxn>
                      <a:cxn ang="T137">
                        <a:pos x="T50" y="T51"/>
                      </a:cxn>
                      <a:cxn ang="T138">
                        <a:pos x="T52" y="T53"/>
                      </a:cxn>
                      <a:cxn ang="T139">
                        <a:pos x="T54" y="T55"/>
                      </a:cxn>
                      <a:cxn ang="T140">
                        <a:pos x="T56" y="T57"/>
                      </a:cxn>
                      <a:cxn ang="T141">
                        <a:pos x="T58" y="T59"/>
                      </a:cxn>
                      <a:cxn ang="T142">
                        <a:pos x="T60" y="T61"/>
                      </a:cxn>
                      <a:cxn ang="T143">
                        <a:pos x="T62" y="T63"/>
                      </a:cxn>
                      <a:cxn ang="T144">
                        <a:pos x="T64" y="T65"/>
                      </a:cxn>
                      <a:cxn ang="T145">
                        <a:pos x="T66" y="T67"/>
                      </a:cxn>
                      <a:cxn ang="T146">
                        <a:pos x="T68" y="T69"/>
                      </a:cxn>
                      <a:cxn ang="T147">
                        <a:pos x="T70" y="T71"/>
                      </a:cxn>
                      <a:cxn ang="T148">
                        <a:pos x="T72" y="T73"/>
                      </a:cxn>
                      <a:cxn ang="T149">
                        <a:pos x="T74" y="T75"/>
                      </a:cxn>
                      <a:cxn ang="T150">
                        <a:pos x="T76" y="T77"/>
                      </a:cxn>
                      <a:cxn ang="T151">
                        <a:pos x="T78" y="T79"/>
                      </a:cxn>
                      <a:cxn ang="T152">
                        <a:pos x="T80" y="T81"/>
                      </a:cxn>
                      <a:cxn ang="T153">
                        <a:pos x="T82" y="T83"/>
                      </a:cxn>
                      <a:cxn ang="T154">
                        <a:pos x="T84" y="T85"/>
                      </a:cxn>
                      <a:cxn ang="T155">
                        <a:pos x="T86" y="T87"/>
                      </a:cxn>
                      <a:cxn ang="T156">
                        <a:pos x="T88" y="T89"/>
                      </a:cxn>
                      <a:cxn ang="T157">
                        <a:pos x="T90" y="T91"/>
                      </a:cxn>
                      <a:cxn ang="T158">
                        <a:pos x="T92" y="T93"/>
                      </a:cxn>
                      <a:cxn ang="T159">
                        <a:pos x="T94" y="T95"/>
                      </a:cxn>
                      <a:cxn ang="T160">
                        <a:pos x="T96" y="T97"/>
                      </a:cxn>
                      <a:cxn ang="T161">
                        <a:pos x="T98" y="T99"/>
                      </a:cxn>
                      <a:cxn ang="T162">
                        <a:pos x="T100" y="T101"/>
                      </a:cxn>
                      <a:cxn ang="T163">
                        <a:pos x="T102" y="T103"/>
                      </a:cxn>
                      <a:cxn ang="T164">
                        <a:pos x="T104" y="T105"/>
                      </a:cxn>
                      <a:cxn ang="T165">
                        <a:pos x="T106" y="T107"/>
                      </a:cxn>
                      <a:cxn ang="T166">
                        <a:pos x="T108" y="T109"/>
                      </a:cxn>
                      <a:cxn ang="T167">
                        <a:pos x="T110" y="T111"/>
                      </a:cxn>
                    </a:cxnLst>
                    <a:rect l="T168" t="T169" r="T170" b="T171"/>
                    <a:pathLst>
                      <a:path w="1416" h="1716">
                        <a:moveTo>
                          <a:pt x="1416" y="1073"/>
                        </a:moveTo>
                        <a:lnTo>
                          <a:pt x="1388" y="1122"/>
                        </a:lnTo>
                        <a:lnTo>
                          <a:pt x="1362" y="1164"/>
                        </a:lnTo>
                        <a:lnTo>
                          <a:pt x="1348" y="1188"/>
                        </a:lnTo>
                        <a:lnTo>
                          <a:pt x="1333" y="1213"/>
                        </a:lnTo>
                        <a:lnTo>
                          <a:pt x="1317" y="1237"/>
                        </a:lnTo>
                        <a:lnTo>
                          <a:pt x="1302" y="1261"/>
                        </a:lnTo>
                        <a:lnTo>
                          <a:pt x="1276" y="1304"/>
                        </a:lnTo>
                        <a:lnTo>
                          <a:pt x="1254" y="1336"/>
                        </a:lnTo>
                        <a:lnTo>
                          <a:pt x="1243" y="1353"/>
                        </a:lnTo>
                        <a:lnTo>
                          <a:pt x="1218" y="1383"/>
                        </a:lnTo>
                        <a:lnTo>
                          <a:pt x="1192" y="1413"/>
                        </a:lnTo>
                        <a:lnTo>
                          <a:pt x="1167" y="1441"/>
                        </a:lnTo>
                        <a:lnTo>
                          <a:pt x="1142" y="1471"/>
                        </a:lnTo>
                        <a:lnTo>
                          <a:pt x="1111" y="1493"/>
                        </a:lnTo>
                        <a:lnTo>
                          <a:pt x="1081" y="1513"/>
                        </a:lnTo>
                        <a:lnTo>
                          <a:pt x="1046" y="1534"/>
                        </a:lnTo>
                        <a:lnTo>
                          <a:pt x="1085" y="1571"/>
                        </a:lnTo>
                        <a:lnTo>
                          <a:pt x="1106" y="1591"/>
                        </a:lnTo>
                        <a:lnTo>
                          <a:pt x="1129" y="1614"/>
                        </a:lnTo>
                        <a:lnTo>
                          <a:pt x="1138" y="1649"/>
                        </a:lnTo>
                        <a:lnTo>
                          <a:pt x="1130" y="1670"/>
                        </a:lnTo>
                        <a:lnTo>
                          <a:pt x="1115" y="1689"/>
                        </a:lnTo>
                        <a:lnTo>
                          <a:pt x="1097" y="1705"/>
                        </a:lnTo>
                        <a:lnTo>
                          <a:pt x="1077" y="1716"/>
                        </a:lnTo>
                        <a:lnTo>
                          <a:pt x="1039" y="1712"/>
                        </a:lnTo>
                        <a:lnTo>
                          <a:pt x="1006" y="1679"/>
                        </a:lnTo>
                        <a:lnTo>
                          <a:pt x="976" y="1649"/>
                        </a:lnTo>
                        <a:lnTo>
                          <a:pt x="945" y="1621"/>
                        </a:lnTo>
                        <a:lnTo>
                          <a:pt x="911" y="1590"/>
                        </a:lnTo>
                        <a:lnTo>
                          <a:pt x="877" y="1557"/>
                        </a:lnTo>
                        <a:lnTo>
                          <a:pt x="847" y="1524"/>
                        </a:lnTo>
                        <a:lnTo>
                          <a:pt x="819" y="1492"/>
                        </a:lnTo>
                        <a:lnTo>
                          <a:pt x="792" y="1460"/>
                        </a:lnTo>
                        <a:lnTo>
                          <a:pt x="768" y="1429"/>
                        </a:lnTo>
                        <a:lnTo>
                          <a:pt x="745" y="1397"/>
                        </a:lnTo>
                        <a:lnTo>
                          <a:pt x="723" y="1366"/>
                        </a:lnTo>
                        <a:lnTo>
                          <a:pt x="703" y="1334"/>
                        </a:lnTo>
                        <a:lnTo>
                          <a:pt x="682" y="1301"/>
                        </a:lnTo>
                        <a:lnTo>
                          <a:pt x="664" y="1268"/>
                        </a:lnTo>
                        <a:lnTo>
                          <a:pt x="646" y="1234"/>
                        </a:lnTo>
                        <a:lnTo>
                          <a:pt x="627" y="1198"/>
                        </a:lnTo>
                        <a:lnTo>
                          <a:pt x="609" y="1162"/>
                        </a:lnTo>
                        <a:lnTo>
                          <a:pt x="591" y="1124"/>
                        </a:lnTo>
                        <a:lnTo>
                          <a:pt x="572" y="1084"/>
                        </a:lnTo>
                        <a:lnTo>
                          <a:pt x="552" y="1042"/>
                        </a:lnTo>
                        <a:lnTo>
                          <a:pt x="514" y="1081"/>
                        </a:lnTo>
                        <a:lnTo>
                          <a:pt x="494" y="1111"/>
                        </a:lnTo>
                        <a:lnTo>
                          <a:pt x="479" y="1166"/>
                        </a:lnTo>
                        <a:lnTo>
                          <a:pt x="461" y="1180"/>
                        </a:lnTo>
                        <a:lnTo>
                          <a:pt x="439" y="1176"/>
                        </a:lnTo>
                        <a:lnTo>
                          <a:pt x="424" y="1159"/>
                        </a:lnTo>
                        <a:lnTo>
                          <a:pt x="428" y="1131"/>
                        </a:lnTo>
                        <a:lnTo>
                          <a:pt x="439" y="1110"/>
                        </a:lnTo>
                        <a:lnTo>
                          <a:pt x="456" y="1085"/>
                        </a:lnTo>
                        <a:lnTo>
                          <a:pt x="477" y="1055"/>
                        </a:lnTo>
                        <a:lnTo>
                          <a:pt x="502" y="1023"/>
                        </a:lnTo>
                        <a:lnTo>
                          <a:pt x="530" y="989"/>
                        </a:lnTo>
                        <a:lnTo>
                          <a:pt x="561" y="954"/>
                        </a:lnTo>
                        <a:lnTo>
                          <a:pt x="593" y="917"/>
                        </a:lnTo>
                        <a:lnTo>
                          <a:pt x="609" y="899"/>
                        </a:lnTo>
                        <a:lnTo>
                          <a:pt x="626" y="881"/>
                        </a:lnTo>
                        <a:lnTo>
                          <a:pt x="643" y="862"/>
                        </a:lnTo>
                        <a:lnTo>
                          <a:pt x="661" y="845"/>
                        </a:lnTo>
                        <a:lnTo>
                          <a:pt x="678" y="828"/>
                        </a:lnTo>
                        <a:lnTo>
                          <a:pt x="695" y="811"/>
                        </a:lnTo>
                        <a:lnTo>
                          <a:pt x="728" y="778"/>
                        </a:lnTo>
                        <a:lnTo>
                          <a:pt x="760" y="749"/>
                        </a:lnTo>
                        <a:lnTo>
                          <a:pt x="790" y="723"/>
                        </a:lnTo>
                        <a:lnTo>
                          <a:pt x="817" y="701"/>
                        </a:lnTo>
                        <a:lnTo>
                          <a:pt x="860" y="675"/>
                        </a:lnTo>
                        <a:lnTo>
                          <a:pt x="842" y="611"/>
                        </a:lnTo>
                        <a:lnTo>
                          <a:pt x="826" y="582"/>
                        </a:lnTo>
                        <a:lnTo>
                          <a:pt x="809" y="553"/>
                        </a:lnTo>
                        <a:lnTo>
                          <a:pt x="787" y="527"/>
                        </a:lnTo>
                        <a:lnTo>
                          <a:pt x="764" y="502"/>
                        </a:lnTo>
                        <a:lnTo>
                          <a:pt x="738" y="479"/>
                        </a:lnTo>
                        <a:lnTo>
                          <a:pt x="711" y="459"/>
                        </a:lnTo>
                        <a:lnTo>
                          <a:pt x="681" y="440"/>
                        </a:lnTo>
                        <a:lnTo>
                          <a:pt x="651" y="425"/>
                        </a:lnTo>
                        <a:lnTo>
                          <a:pt x="589" y="400"/>
                        </a:lnTo>
                        <a:lnTo>
                          <a:pt x="526" y="387"/>
                        </a:lnTo>
                        <a:lnTo>
                          <a:pt x="467" y="386"/>
                        </a:lnTo>
                        <a:lnTo>
                          <a:pt x="429" y="414"/>
                        </a:lnTo>
                        <a:lnTo>
                          <a:pt x="407" y="431"/>
                        </a:lnTo>
                        <a:lnTo>
                          <a:pt x="384" y="451"/>
                        </a:lnTo>
                        <a:lnTo>
                          <a:pt x="361" y="473"/>
                        </a:lnTo>
                        <a:lnTo>
                          <a:pt x="338" y="497"/>
                        </a:lnTo>
                        <a:lnTo>
                          <a:pt x="312" y="522"/>
                        </a:lnTo>
                        <a:lnTo>
                          <a:pt x="287" y="548"/>
                        </a:lnTo>
                        <a:lnTo>
                          <a:pt x="263" y="575"/>
                        </a:lnTo>
                        <a:lnTo>
                          <a:pt x="239" y="601"/>
                        </a:lnTo>
                        <a:lnTo>
                          <a:pt x="215" y="627"/>
                        </a:lnTo>
                        <a:lnTo>
                          <a:pt x="194" y="652"/>
                        </a:lnTo>
                        <a:lnTo>
                          <a:pt x="153" y="699"/>
                        </a:lnTo>
                        <a:lnTo>
                          <a:pt x="118" y="738"/>
                        </a:lnTo>
                        <a:lnTo>
                          <a:pt x="100" y="759"/>
                        </a:lnTo>
                        <a:lnTo>
                          <a:pt x="84" y="773"/>
                        </a:lnTo>
                        <a:lnTo>
                          <a:pt x="53" y="794"/>
                        </a:lnTo>
                        <a:lnTo>
                          <a:pt x="12" y="797"/>
                        </a:lnTo>
                        <a:lnTo>
                          <a:pt x="0" y="771"/>
                        </a:lnTo>
                        <a:lnTo>
                          <a:pt x="5" y="752"/>
                        </a:lnTo>
                        <a:lnTo>
                          <a:pt x="21" y="732"/>
                        </a:lnTo>
                        <a:lnTo>
                          <a:pt x="46" y="711"/>
                        </a:lnTo>
                        <a:lnTo>
                          <a:pt x="72" y="690"/>
                        </a:lnTo>
                        <a:lnTo>
                          <a:pt x="97" y="669"/>
                        </a:lnTo>
                        <a:lnTo>
                          <a:pt x="123" y="649"/>
                        </a:lnTo>
                        <a:lnTo>
                          <a:pt x="149" y="628"/>
                        </a:lnTo>
                        <a:lnTo>
                          <a:pt x="174" y="608"/>
                        </a:lnTo>
                        <a:lnTo>
                          <a:pt x="199" y="587"/>
                        </a:lnTo>
                        <a:lnTo>
                          <a:pt x="223" y="564"/>
                        </a:lnTo>
                        <a:lnTo>
                          <a:pt x="243" y="546"/>
                        </a:lnTo>
                        <a:lnTo>
                          <a:pt x="261" y="527"/>
                        </a:lnTo>
                        <a:lnTo>
                          <a:pt x="278" y="508"/>
                        </a:lnTo>
                        <a:lnTo>
                          <a:pt x="296" y="489"/>
                        </a:lnTo>
                        <a:lnTo>
                          <a:pt x="314" y="470"/>
                        </a:lnTo>
                        <a:lnTo>
                          <a:pt x="332" y="451"/>
                        </a:lnTo>
                        <a:lnTo>
                          <a:pt x="350" y="432"/>
                        </a:lnTo>
                        <a:lnTo>
                          <a:pt x="368" y="414"/>
                        </a:lnTo>
                        <a:lnTo>
                          <a:pt x="347" y="399"/>
                        </a:lnTo>
                        <a:lnTo>
                          <a:pt x="340" y="377"/>
                        </a:lnTo>
                        <a:lnTo>
                          <a:pt x="349" y="354"/>
                        </a:lnTo>
                        <a:lnTo>
                          <a:pt x="372" y="338"/>
                        </a:lnTo>
                        <a:lnTo>
                          <a:pt x="459" y="321"/>
                        </a:lnTo>
                        <a:lnTo>
                          <a:pt x="554" y="327"/>
                        </a:lnTo>
                        <a:lnTo>
                          <a:pt x="552" y="288"/>
                        </a:lnTo>
                        <a:lnTo>
                          <a:pt x="556" y="249"/>
                        </a:lnTo>
                        <a:lnTo>
                          <a:pt x="565" y="212"/>
                        </a:lnTo>
                        <a:lnTo>
                          <a:pt x="580" y="174"/>
                        </a:lnTo>
                        <a:lnTo>
                          <a:pt x="600" y="140"/>
                        </a:lnTo>
                        <a:lnTo>
                          <a:pt x="624" y="109"/>
                        </a:lnTo>
                        <a:lnTo>
                          <a:pt x="654" y="81"/>
                        </a:lnTo>
                        <a:lnTo>
                          <a:pt x="687" y="59"/>
                        </a:lnTo>
                        <a:lnTo>
                          <a:pt x="736" y="35"/>
                        </a:lnTo>
                        <a:lnTo>
                          <a:pt x="790" y="16"/>
                        </a:lnTo>
                        <a:lnTo>
                          <a:pt x="901" y="0"/>
                        </a:lnTo>
                        <a:lnTo>
                          <a:pt x="1006" y="24"/>
                        </a:lnTo>
                        <a:lnTo>
                          <a:pt x="1052" y="54"/>
                        </a:lnTo>
                        <a:lnTo>
                          <a:pt x="1090" y="99"/>
                        </a:lnTo>
                        <a:lnTo>
                          <a:pt x="1126" y="194"/>
                        </a:lnTo>
                        <a:lnTo>
                          <a:pt x="1130" y="250"/>
                        </a:lnTo>
                        <a:lnTo>
                          <a:pt x="1126" y="306"/>
                        </a:lnTo>
                        <a:lnTo>
                          <a:pt x="1114" y="362"/>
                        </a:lnTo>
                        <a:lnTo>
                          <a:pt x="1093" y="414"/>
                        </a:lnTo>
                        <a:lnTo>
                          <a:pt x="1079" y="438"/>
                        </a:lnTo>
                        <a:lnTo>
                          <a:pt x="1065" y="459"/>
                        </a:lnTo>
                        <a:lnTo>
                          <a:pt x="1047" y="479"/>
                        </a:lnTo>
                        <a:lnTo>
                          <a:pt x="1028" y="496"/>
                        </a:lnTo>
                        <a:lnTo>
                          <a:pt x="993" y="516"/>
                        </a:lnTo>
                        <a:lnTo>
                          <a:pt x="962" y="521"/>
                        </a:lnTo>
                        <a:lnTo>
                          <a:pt x="917" y="496"/>
                        </a:lnTo>
                        <a:lnTo>
                          <a:pt x="904" y="448"/>
                        </a:lnTo>
                        <a:lnTo>
                          <a:pt x="912" y="425"/>
                        </a:lnTo>
                        <a:lnTo>
                          <a:pt x="931" y="407"/>
                        </a:lnTo>
                        <a:lnTo>
                          <a:pt x="970" y="384"/>
                        </a:lnTo>
                        <a:lnTo>
                          <a:pt x="1003" y="360"/>
                        </a:lnTo>
                        <a:lnTo>
                          <a:pt x="1047" y="308"/>
                        </a:lnTo>
                        <a:lnTo>
                          <a:pt x="1054" y="240"/>
                        </a:lnTo>
                        <a:lnTo>
                          <a:pt x="1039" y="199"/>
                        </a:lnTo>
                        <a:lnTo>
                          <a:pt x="1012" y="150"/>
                        </a:lnTo>
                        <a:lnTo>
                          <a:pt x="985" y="118"/>
                        </a:lnTo>
                        <a:lnTo>
                          <a:pt x="952" y="97"/>
                        </a:lnTo>
                        <a:lnTo>
                          <a:pt x="876" y="83"/>
                        </a:lnTo>
                        <a:lnTo>
                          <a:pt x="798" y="96"/>
                        </a:lnTo>
                        <a:lnTo>
                          <a:pt x="724" y="127"/>
                        </a:lnTo>
                        <a:lnTo>
                          <a:pt x="663" y="174"/>
                        </a:lnTo>
                        <a:lnTo>
                          <a:pt x="638" y="225"/>
                        </a:lnTo>
                        <a:lnTo>
                          <a:pt x="634" y="282"/>
                        </a:lnTo>
                        <a:lnTo>
                          <a:pt x="637" y="347"/>
                        </a:lnTo>
                        <a:lnTo>
                          <a:pt x="699" y="371"/>
                        </a:lnTo>
                        <a:lnTo>
                          <a:pt x="760" y="402"/>
                        </a:lnTo>
                        <a:lnTo>
                          <a:pt x="817" y="439"/>
                        </a:lnTo>
                        <a:lnTo>
                          <a:pt x="843" y="459"/>
                        </a:lnTo>
                        <a:lnTo>
                          <a:pt x="868" y="481"/>
                        </a:lnTo>
                        <a:lnTo>
                          <a:pt x="891" y="504"/>
                        </a:lnTo>
                        <a:lnTo>
                          <a:pt x="912" y="527"/>
                        </a:lnTo>
                        <a:lnTo>
                          <a:pt x="948" y="577"/>
                        </a:lnTo>
                        <a:lnTo>
                          <a:pt x="988" y="685"/>
                        </a:lnTo>
                        <a:lnTo>
                          <a:pt x="986" y="707"/>
                        </a:lnTo>
                        <a:lnTo>
                          <a:pt x="974" y="724"/>
                        </a:lnTo>
                        <a:lnTo>
                          <a:pt x="936" y="738"/>
                        </a:lnTo>
                        <a:lnTo>
                          <a:pt x="906" y="762"/>
                        </a:lnTo>
                        <a:lnTo>
                          <a:pt x="868" y="792"/>
                        </a:lnTo>
                        <a:lnTo>
                          <a:pt x="845" y="809"/>
                        </a:lnTo>
                        <a:lnTo>
                          <a:pt x="821" y="827"/>
                        </a:lnTo>
                        <a:lnTo>
                          <a:pt x="798" y="845"/>
                        </a:lnTo>
                        <a:lnTo>
                          <a:pt x="771" y="865"/>
                        </a:lnTo>
                        <a:lnTo>
                          <a:pt x="745" y="885"/>
                        </a:lnTo>
                        <a:lnTo>
                          <a:pt x="719" y="905"/>
                        </a:lnTo>
                        <a:lnTo>
                          <a:pt x="693" y="925"/>
                        </a:lnTo>
                        <a:lnTo>
                          <a:pt x="666" y="946"/>
                        </a:lnTo>
                        <a:lnTo>
                          <a:pt x="641" y="966"/>
                        </a:lnTo>
                        <a:lnTo>
                          <a:pt x="616" y="986"/>
                        </a:lnTo>
                        <a:lnTo>
                          <a:pt x="593" y="1005"/>
                        </a:lnTo>
                        <a:lnTo>
                          <a:pt x="572" y="1025"/>
                        </a:lnTo>
                        <a:lnTo>
                          <a:pt x="590" y="1059"/>
                        </a:lnTo>
                        <a:lnTo>
                          <a:pt x="608" y="1091"/>
                        </a:lnTo>
                        <a:lnTo>
                          <a:pt x="626" y="1120"/>
                        </a:lnTo>
                        <a:lnTo>
                          <a:pt x="646" y="1149"/>
                        </a:lnTo>
                        <a:lnTo>
                          <a:pt x="666" y="1175"/>
                        </a:lnTo>
                        <a:lnTo>
                          <a:pt x="687" y="1200"/>
                        </a:lnTo>
                        <a:lnTo>
                          <a:pt x="708" y="1224"/>
                        </a:lnTo>
                        <a:lnTo>
                          <a:pt x="730" y="1247"/>
                        </a:lnTo>
                        <a:lnTo>
                          <a:pt x="743" y="1218"/>
                        </a:lnTo>
                        <a:lnTo>
                          <a:pt x="756" y="1189"/>
                        </a:lnTo>
                        <a:lnTo>
                          <a:pt x="779" y="1148"/>
                        </a:lnTo>
                        <a:lnTo>
                          <a:pt x="799" y="1128"/>
                        </a:lnTo>
                        <a:lnTo>
                          <a:pt x="828" y="1101"/>
                        </a:lnTo>
                        <a:lnTo>
                          <a:pt x="865" y="1068"/>
                        </a:lnTo>
                        <a:lnTo>
                          <a:pt x="885" y="1051"/>
                        </a:lnTo>
                        <a:lnTo>
                          <a:pt x="905" y="1034"/>
                        </a:lnTo>
                        <a:lnTo>
                          <a:pt x="944" y="1001"/>
                        </a:lnTo>
                        <a:lnTo>
                          <a:pt x="976" y="973"/>
                        </a:lnTo>
                        <a:lnTo>
                          <a:pt x="1009" y="945"/>
                        </a:lnTo>
                        <a:lnTo>
                          <a:pt x="1028" y="943"/>
                        </a:lnTo>
                        <a:lnTo>
                          <a:pt x="1025" y="963"/>
                        </a:lnTo>
                        <a:lnTo>
                          <a:pt x="1011" y="975"/>
                        </a:lnTo>
                        <a:lnTo>
                          <a:pt x="986" y="1003"/>
                        </a:lnTo>
                        <a:lnTo>
                          <a:pt x="952" y="1044"/>
                        </a:lnTo>
                        <a:lnTo>
                          <a:pt x="912" y="1092"/>
                        </a:lnTo>
                        <a:lnTo>
                          <a:pt x="890" y="1117"/>
                        </a:lnTo>
                        <a:lnTo>
                          <a:pt x="868" y="1142"/>
                        </a:lnTo>
                        <a:lnTo>
                          <a:pt x="848" y="1168"/>
                        </a:lnTo>
                        <a:lnTo>
                          <a:pt x="827" y="1194"/>
                        </a:lnTo>
                        <a:lnTo>
                          <a:pt x="790" y="1239"/>
                        </a:lnTo>
                        <a:lnTo>
                          <a:pt x="759" y="1275"/>
                        </a:lnTo>
                        <a:lnTo>
                          <a:pt x="783" y="1296"/>
                        </a:lnTo>
                        <a:lnTo>
                          <a:pt x="807" y="1318"/>
                        </a:lnTo>
                        <a:lnTo>
                          <a:pt x="831" y="1340"/>
                        </a:lnTo>
                        <a:lnTo>
                          <a:pt x="856" y="1361"/>
                        </a:lnTo>
                        <a:lnTo>
                          <a:pt x="880" y="1319"/>
                        </a:lnTo>
                        <a:lnTo>
                          <a:pt x="904" y="1287"/>
                        </a:lnTo>
                        <a:lnTo>
                          <a:pt x="926" y="1265"/>
                        </a:lnTo>
                        <a:lnTo>
                          <a:pt x="952" y="1245"/>
                        </a:lnTo>
                        <a:lnTo>
                          <a:pt x="977" y="1226"/>
                        </a:lnTo>
                        <a:lnTo>
                          <a:pt x="1002" y="1205"/>
                        </a:lnTo>
                        <a:lnTo>
                          <a:pt x="1028" y="1187"/>
                        </a:lnTo>
                        <a:lnTo>
                          <a:pt x="1053" y="1167"/>
                        </a:lnTo>
                        <a:lnTo>
                          <a:pt x="1079" y="1148"/>
                        </a:lnTo>
                        <a:lnTo>
                          <a:pt x="1103" y="1127"/>
                        </a:lnTo>
                        <a:lnTo>
                          <a:pt x="1127" y="1106"/>
                        </a:lnTo>
                        <a:lnTo>
                          <a:pt x="1151" y="1081"/>
                        </a:lnTo>
                        <a:lnTo>
                          <a:pt x="1175" y="1057"/>
                        </a:lnTo>
                        <a:lnTo>
                          <a:pt x="1199" y="1037"/>
                        </a:lnTo>
                        <a:lnTo>
                          <a:pt x="1216" y="1037"/>
                        </a:lnTo>
                        <a:lnTo>
                          <a:pt x="1218" y="1054"/>
                        </a:lnTo>
                        <a:lnTo>
                          <a:pt x="1200" y="1077"/>
                        </a:lnTo>
                        <a:lnTo>
                          <a:pt x="1172" y="1110"/>
                        </a:lnTo>
                        <a:lnTo>
                          <a:pt x="1155" y="1131"/>
                        </a:lnTo>
                        <a:lnTo>
                          <a:pt x="1134" y="1152"/>
                        </a:lnTo>
                        <a:lnTo>
                          <a:pt x="1114" y="1174"/>
                        </a:lnTo>
                        <a:lnTo>
                          <a:pt x="1092" y="1197"/>
                        </a:lnTo>
                        <a:lnTo>
                          <a:pt x="1070" y="1220"/>
                        </a:lnTo>
                        <a:lnTo>
                          <a:pt x="1049" y="1243"/>
                        </a:lnTo>
                        <a:lnTo>
                          <a:pt x="1028" y="1263"/>
                        </a:lnTo>
                        <a:lnTo>
                          <a:pt x="1009" y="1283"/>
                        </a:lnTo>
                        <a:lnTo>
                          <a:pt x="974" y="1317"/>
                        </a:lnTo>
                        <a:lnTo>
                          <a:pt x="952" y="1339"/>
                        </a:lnTo>
                        <a:lnTo>
                          <a:pt x="928" y="1357"/>
                        </a:lnTo>
                        <a:lnTo>
                          <a:pt x="884" y="1387"/>
                        </a:lnTo>
                        <a:lnTo>
                          <a:pt x="913" y="1410"/>
                        </a:lnTo>
                        <a:lnTo>
                          <a:pt x="941" y="1437"/>
                        </a:lnTo>
                        <a:lnTo>
                          <a:pt x="971" y="1464"/>
                        </a:lnTo>
                        <a:lnTo>
                          <a:pt x="1002" y="1493"/>
                        </a:lnTo>
                        <a:lnTo>
                          <a:pt x="1010" y="1501"/>
                        </a:lnTo>
                        <a:lnTo>
                          <a:pt x="1031" y="1476"/>
                        </a:lnTo>
                        <a:lnTo>
                          <a:pt x="1055" y="1452"/>
                        </a:lnTo>
                        <a:lnTo>
                          <a:pt x="1078" y="1426"/>
                        </a:lnTo>
                        <a:lnTo>
                          <a:pt x="1102" y="1402"/>
                        </a:lnTo>
                        <a:lnTo>
                          <a:pt x="1126" y="1379"/>
                        </a:lnTo>
                        <a:lnTo>
                          <a:pt x="1148" y="1355"/>
                        </a:lnTo>
                        <a:lnTo>
                          <a:pt x="1187" y="1311"/>
                        </a:lnTo>
                        <a:lnTo>
                          <a:pt x="1207" y="1286"/>
                        </a:lnTo>
                        <a:lnTo>
                          <a:pt x="1231" y="1254"/>
                        </a:lnTo>
                        <a:lnTo>
                          <a:pt x="1260" y="1218"/>
                        </a:lnTo>
                        <a:lnTo>
                          <a:pt x="1291" y="1179"/>
                        </a:lnTo>
                        <a:lnTo>
                          <a:pt x="1320" y="1141"/>
                        </a:lnTo>
                        <a:lnTo>
                          <a:pt x="1349" y="1107"/>
                        </a:lnTo>
                        <a:lnTo>
                          <a:pt x="1375" y="1078"/>
                        </a:lnTo>
                        <a:lnTo>
                          <a:pt x="1396" y="1058"/>
                        </a:lnTo>
                        <a:lnTo>
                          <a:pt x="1414" y="1055"/>
                        </a:lnTo>
                        <a:lnTo>
                          <a:pt x="1416" y="107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554" name="Freeform 123"/>
                  <p:cNvSpPr>
                    <a:spLocks/>
                  </p:cNvSpPr>
                  <p:nvPr/>
                </p:nvSpPr>
                <p:spPr bwMode="auto">
                  <a:xfrm>
                    <a:off x="3422" y="1265"/>
                    <a:ext cx="468" cy="279"/>
                  </a:xfrm>
                  <a:custGeom>
                    <a:avLst/>
                    <a:gdLst>
                      <a:gd name="T0" fmla="*/ 0 w 1405"/>
                      <a:gd name="T1" fmla="*/ 0 h 836"/>
                      <a:gd name="T2" fmla="*/ 0 w 1405"/>
                      <a:gd name="T3" fmla="*/ 0 h 836"/>
                      <a:gd name="T4" fmla="*/ 0 w 1405"/>
                      <a:gd name="T5" fmla="*/ 0 h 836"/>
                      <a:gd name="T6" fmla="*/ 0 w 1405"/>
                      <a:gd name="T7" fmla="*/ 0 h 836"/>
                      <a:gd name="T8" fmla="*/ 0 w 1405"/>
                      <a:gd name="T9" fmla="*/ 0 h 836"/>
                      <a:gd name="T10" fmla="*/ 0 w 1405"/>
                      <a:gd name="T11" fmla="*/ 0 h 836"/>
                      <a:gd name="T12" fmla="*/ 0 w 1405"/>
                      <a:gd name="T13" fmla="*/ 0 h 836"/>
                      <a:gd name="T14" fmla="*/ 0 w 1405"/>
                      <a:gd name="T15" fmla="*/ 0 h 836"/>
                      <a:gd name="T16" fmla="*/ 0 w 1405"/>
                      <a:gd name="T17" fmla="*/ 0 h 836"/>
                      <a:gd name="T18" fmla="*/ 0 w 1405"/>
                      <a:gd name="T19" fmla="*/ 0 h 836"/>
                      <a:gd name="T20" fmla="*/ 0 w 1405"/>
                      <a:gd name="T21" fmla="*/ 0 h 836"/>
                      <a:gd name="T22" fmla="*/ 0 w 1405"/>
                      <a:gd name="T23" fmla="*/ 0 h 836"/>
                      <a:gd name="T24" fmla="*/ 0 w 1405"/>
                      <a:gd name="T25" fmla="*/ 0 h 836"/>
                      <a:gd name="T26" fmla="*/ 0 w 1405"/>
                      <a:gd name="T27" fmla="*/ 0 h 836"/>
                      <a:gd name="T28" fmla="*/ 0 w 1405"/>
                      <a:gd name="T29" fmla="*/ 0 h 836"/>
                      <a:gd name="T30" fmla="*/ 0 w 1405"/>
                      <a:gd name="T31" fmla="*/ 0 h 836"/>
                      <a:gd name="T32" fmla="*/ 0 w 1405"/>
                      <a:gd name="T33" fmla="*/ 0 h 836"/>
                      <a:gd name="T34" fmla="*/ 0 w 1405"/>
                      <a:gd name="T35" fmla="*/ 0 h 836"/>
                      <a:gd name="T36" fmla="*/ 0 w 1405"/>
                      <a:gd name="T37" fmla="*/ 0 h 836"/>
                      <a:gd name="T38" fmla="*/ 0 w 1405"/>
                      <a:gd name="T39" fmla="*/ 0 h 836"/>
                      <a:gd name="T40" fmla="*/ 0 w 1405"/>
                      <a:gd name="T41" fmla="*/ 0 h 836"/>
                      <a:gd name="T42" fmla="*/ 0 w 1405"/>
                      <a:gd name="T43" fmla="*/ 0 h 836"/>
                      <a:gd name="T44" fmla="*/ 0 w 1405"/>
                      <a:gd name="T45" fmla="*/ 0 h 836"/>
                      <a:gd name="T46" fmla="*/ 0 w 1405"/>
                      <a:gd name="T47" fmla="*/ 0 h 836"/>
                      <a:gd name="T48" fmla="*/ 0 w 1405"/>
                      <a:gd name="T49" fmla="*/ 0 h 836"/>
                      <a:gd name="T50" fmla="*/ 0 w 1405"/>
                      <a:gd name="T51" fmla="*/ 0 h 836"/>
                      <a:gd name="T52" fmla="*/ 0 w 1405"/>
                      <a:gd name="T53" fmla="*/ 0 h 836"/>
                      <a:gd name="T54" fmla="*/ 0 w 1405"/>
                      <a:gd name="T55" fmla="*/ 0 h 836"/>
                      <a:gd name="T56" fmla="*/ 0 w 1405"/>
                      <a:gd name="T57" fmla="*/ 0 h 836"/>
                      <a:gd name="T58" fmla="*/ 0 w 1405"/>
                      <a:gd name="T59" fmla="*/ 0 h 836"/>
                      <a:gd name="T60" fmla="*/ 0 w 1405"/>
                      <a:gd name="T61" fmla="*/ 0 h 836"/>
                      <a:gd name="T62" fmla="*/ 0 w 1405"/>
                      <a:gd name="T63" fmla="*/ 0 h 836"/>
                      <a:gd name="T64" fmla="*/ 0 w 1405"/>
                      <a:gd name="T65" fmla="*/ 0 h 8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1405"/>
                      <a:gd name="T100" fmla="*/ 0 h 836"/>
                      <a:gd name="T101" fmla="*/ 1405 w 1405"/>
                      <a:gd name="T102" fmla="*/ 836 h 83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1405" h="836">
                        <a:moveTo>
                          <a:pt x="0" y="233"/>
                        </a:moveTo>
                        <a:lnTo>
                          <a:pt x="40" y="203"/>
                        </a:lnTo>
                        <a:lnTo>
                          <a:pt x="79" y="177"/>
                        </a:lnTo>
                        <a:lnTo>
                          <a:pt x="119" y="152"/>
                        </a:lnTo>
                        <a:lnTo>
                          <a:pt x="158" y="129"/>
                        </a:lnTo>
                        <a:lnTo>
                          <a:pt x="197" y="108"/>
                        </a:lnTo>
                        <a:lnTo>
                          <a:pt x="235" y="89"/>
                        </a:lnTo>
                        <a:lnTo>
                          <a:pt x="273" y="72"/>
                        </a:lnTo>
                        <a:lnTo>
                          <a:pt x="312" y="57"/>
                        </a:lnTo>
                        <a:lnTo>
                          <a:pt x="387" y="33"/>
                        </a:lnTo>
                        <a:lnTo>
                          <a:pt x="460" y="16"/>
                        </a:lnTo>
                        <a:lnTo>
                          <a:pt x="603" y="0"/>
                        </a:lnTo>
                        <a:lnTo>
                          <a:pt x="739" y="8"/>
                        </a:lnTo>
                        <a:lnTo>
                          <a:pt x="864" y="36"/>
                        </a:lnTo>
                        <a:lnTo>
                          <a:pt x="925" y="58"/>
                        </a:lnTo>
                        <a:lnTo>
                          <a:pt x="981" y="83"/>
                        </a:lnTo>
                        <a:lnTo>
                          <a:pt x="1036" y="112"/>
                        </a:lnTo>
                        <a:lnTo>
                          <a:pt x="1086" y="144"/>
                        </a:lnTo>
                        <a:lnTo>
                          <a:pt x="1134" y="179"/>
                        </a:lnTo>
                        <a:lnTo>
                          <a:pt x="1178" y="217"/>
                        </a:lnTo>
                        <a:lnTo>
                          <a:pt x="1199" y="236"/>
                        </a:lnTo>
                        <a:lnTo>
                          <a:pt x="1219" y="257"/>
                        </a:lnTo>
                        <a:lnTo>
                          <a:pt x="1239" y="277"/>
                        </a:lnTo>
                        <a:lnTo>
                          <a:pt x="1257" y="298"/>
                        </a:lnTo>
                        <a:lnTo>
                          <a:pt x="1290" y="341"/>
                        </a:lnTo>
                        <a:lnTo>
                          <a:pt x="1320" y="385"/>
                        </a:lnTo>
                        <a:lnTo>
                          <a:pt x="1346" y="429"/>
                        </a:lnTo>
                        <a:lnTo>
                          <a:pt x="1367" y="475"/>
                        </a:lnTo>
                        <a:lnTo>
                          <a:pt x="1395" y="564"/>
                        </a:lnTo>
                        <a:lnTo>
                          <a:pt x="1405" y="651"/>
                        </a:lnTo>
                        <a:lnTo>
                          <a:pt x="1395" y="731"/>
                        </a:lnTo>
                        <a:lnTo>
                          <a:pt x="1382" y="767"/>
                        </a:lnTo>
                        <a:lnTo>
                          <a:pt x="1363" y="801"/>
                        </a:lnTo>
                        <a:lnTo>
                          <a:pt x="1348" y="821"/>
                        </a:lnTo>
                        <a:lnTo>
                          <a:pt x="1335" y="833"/>
                        </a:lnTo>
                        <a:lnTo>
                          <a:pt x="1312" y="836"/>
                        </a:lnTo>
                        <a:lnTo>
                          <a:pt x="1279" y="785"/>
                        </a:lnTo>
                        <a:lnTo>
                          <a:pt x="1255" y="655"/>
                        </a:lnTo>
                        <a:lnTo>
                          <a:pt x="1244" y="613"/>
                        </a:lnTo>
                        <a:lnTo>
                          <a:pt x="1228" y="567"/>
                        </a:lnTo>
                        <a:lnTo>
                          <a:pt x="1208" y="521"/>
                        </a:lnTo>
                        <a:lnTo>
                          <a:pt x="1183" y="474"/>
                        </a:lnTo>
                        <a:lnTo>
                          <a:pt x="1156" y="428"/>
                        </a:lnTo>
                        <a:lnTo>
                          <a:pt x="1128" y="386"/>
                        </a:lnTo>
                        <a:lnTo>
                          <a:pt x="1099" y="346"/>
                        </a:lnTo>
                        <a:lnTo>
                          <a:pt x="1071" y="312"/>
                        </a:lnTo>
                        <a:lnTo>
                          <a:pt x="1046" y="283"/>
                        </a:lnTo>
                        <a:lnTo>
                          <a:pt x="1018" y="257"/>
                        </a:lnTo>
                        <a:lnTo>
                          <a:pt x="990" y="232"/>
                        </a:lnTo>
                        <a:lnTo>
                          <a:pt x="960" y="209"/>
                        </a:lnTo>
                        <a:lnTo>
                          <a:pt x="931" y="188"/>
                        </a:lnTo>
                        <a:lnTo>
                          <a:pt x="900" y="169"/>
                        </a:lnTo>
                        <a:lnTo>
                          <a:pt x="868" y="152"/>
                        </a:lnTo>
                        <a:lnTo>
                          <a:pt x="836" y="136"/>
                        </a:lnTo>
                        <a:lnTo>
                          <a:pt x="768" y="111"/>
                        </a:lnTo>
                        <a:lnTo>
                          <a:pt x="700" y="91"/>
                        </a:lnTo>
                        <a:lnTo>
                          <a:pt x="558" y="75"/>
                        </a:lnTo>
                        <a:lnTo>
                          <a:pt x="416" y="83"/>
                        </a:lnTo>
                        <a:lnTo>
                          <a:pt x="274" y="117"/>
                        </a:lnTo>
                        <a:lnTo>
                          <a:pt x="206" y="143"/>
                        </a:lnTo>
                        <a:lnTo>
                          <a:pt x="140" y="173"/>
                        </a:lnTo>
                        <a:lnTo>
                          <a:pt x="76" y="211"/>
                        </a:lnTo>
                        <a:lnTo>
                          <a:pt x="45" y="231"/>
                        </a:lnTo>
                        <a:lnTo>
                          <a:pt x="15" y="253"/>
                        </a:lnTo>
                        <a:lnTo>
                          <a:pt x="0" y="233"/>
                        </a:lnTo>
                        <a:close/>
                      </a:path>
                    </a:pathLst>
                  </a:custGeom>
                  <a:solidFill>
                    <a:srgbClr val="6D99E0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555" name="Freeform 124"/>
                  <p:cNvSpPr>
                    <a:spLocks/>
                  </p:cNvSpPr>
                  <p:nvPr/>
                </p:nvSpPr>
                <p:spPr bwMode="auto">
                  <a:xfrm>
                    <a:off x="3418" y="1165"/>
                    <a:ext cx="566" cy="284"/>
                  </a:xfrm>
                  <a:custGeom>
                    <a:avLst/>
                    <a:gdLst>
                      <a:gd name="T0" fmla="*/ 0 w 1698"/>
                      <a:gd name="T1" fmla="*/ 0 h 851"/>
                      <a:gd name="T2" fmla="*/ 0 w 1698"/>
                      <a:gd name="T3" fmla="*/ 0 h 851"/>
                      <a:gd name="T4" fmla="*/ 0 w 1698"/>
                      <a:gd name="T5" fmla="*/ 0 h 851"/>
                      <a:gd name="T6" fmla="*/ 0 w 1698"/>
                      <a:gd name="T7" fmla="*/ 0 h 851"/>
                      <a:gd name="T8" fmla="*/ 0 w 1698"/>
                      <a:gd name="T9" fmla="*/ 0 h 851"/>
                      <a:gd name="T10" fmla="*/ 0 w 1698"/>
                      <a:gd name="T11" fmla="*/ 0 h 851"/>
                      <a:gd name="T12" fmla="*/ 0 w 1698"/>
                      <a:gd name="T13" fmla="*/ 0 h 851"/>
                      <a:gd name="T14" fmla="*/ 0 w 1698"/>
                      <a:gd name="T15" fmla="*/ 0 h 851"/>
                      <a:gd name="T16" fmla="*/ 0 w 1698"/>
                      <a:gd name="T17" fmla="*/ 0 h 851"/>
                      <a:gd name="T18" fmla="*/ 0 w 1698"/>
                      <a:gd name="T19" fmla="*/ 0 h 851"/>
                      <a:gd name="T20" fmla="*/ 0 w 1698"/>
                      <a:gd name="T21" fmla="*/ 0 h 851"/>
                      <a:gd name="T22" fmla="*/ 0 w 1698"/>
                      <a:gd name="T23" fmla="*/ 0 h 851"/>
                      <a:gd name="T24" fmla="*/ 0 w 1698"/>
                      <a:gd name="T25" fmla="*/ 0 h 851"/>
                      <a:gd name="T26" fmla="*/ 0 w 1698"/>
                      <a:gd name="T27" fmla="*/ 0 h 851"/>
                      <a:gd name="T28" fmla="*/ 0 w 1698"/>
                      <a:gd name="T29" fmla="*/ 0 h 851"/>
                      <a:gd name="T30" fmla="*/ 0 w 1698"/>
                      <a:gd name="T31" fmla="*/ 0 h 851"/>
                      <a:gd name="T32" fmla="*/ 0 w 1698"/>
                      <a:gd name="T33" fmla="*/ 0 h 851"/>
                      <a:gd name="T34" fmla="*/ 0 w 1698"/>
                      <a:gd name="T35" fmla="*/ 0 h 851"/>
                      <a:gd name="T36" fmla="*/ 0 w 1698"/>
                      <a:gd name="T37" fmla="*/ 0 h 851"/>
                      <a:gd name="T38" fmla="*/ 0 w 1698"/>
                      <a:gd name="T39" fmla="*/ 0 h 851"/>
                      <a:gd name="T40" fmla="*/ 0 w 1698"/>
                      <a:gd name="T41" fmla="*/ 0 h 851"/>
                      <a:gd name="T42" fmla="*/ 0 w 1698"/>
                      <a:gd name="T43" fmla="*/ 0 h 851"/>
                      <a:gd name="T44" fmla="*/ 0 w 1698"/>
                      <a:gd name="T45" fmla="*/ 0 h 851"/>
                      <a:gd name="T46" fmla="*/ 0 w 1698"/>
                      <a:gd name="T47" fmla="*/ 0 h 851"/>
                      <a:gd name="T48" fmla="*/ 0 w 1698"/>
                      <a:gd name="T49" fmla="*/ 0 h 851"/>
                      <a:gd name="T50" fmla="*/ 0 w 1698"/>
                      <a:gd name="T51" fmla="*/ 0 h 851"/>
                      <a:gd name="T52" fmla="*/ 0 w 1698"/>
                      <a:gd name="T53" fmla="*/ 0 h 851"/>
                      <a:gd name="T54" fmla="*/ 0 w 1698"/>
                      <a:gd name="T55" fmla="*/ 0 h 851"/>
                      <a:gd name="T56" fmla="*/ 0 w 1698"/>
                      <a:gd name="T57" fmla="*/ 0 h 851"/>
                      <a:gd name="T58" fmla="*/ 0 w 1698"/>
                      <a:gd name="T59" fmla="*/ 0 h 851"/>
                      <a:gd name="T60" fmla="*/ 0 w 1698"/>
                      <a:gd name="T61" fmla="*/ 0 h 851"/>
                      <a:gd name="T62" fmla="*/ 0 w 1698"/>
                      <a:gd name="T63" fmla="*/ 0 h 851"/>
                      <a:gd name="T64" fmla="*/ 0 w 1698"/>
                      <a:gd name="T65" fmla="*/ 0 h 851"/>
                      <a:gd name="T66" fmla="*/ 0 w 1698"/>
                      <a:gd name="T67" fmla="*/ 0 h 851"/>
                      <a:gd name="T68" fmla="*/ 0 w 1698"/>
                      <a:gd name="T69" fmla="*/ 0 h 851"/>
                      <a:gd name="T70" fmla="*/ 0 w 1698"/>
                      <a:gd name="T71" fmla="*/ 0 h 851"/>
                      <a:gd name="T72" fmla="*/ 0 w 1698"/>
                      <a:gd name="T73" fmla="*/ 0 h 851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w 1698"/>
                      <a:gd name="T112" fmla="*/ 0 h 851"/>
                      <a:gd name="T113" fmla="*/ 1698 w 1698"/>
                      <a:gd name="T114" fmla="*/ 851 h 851"/>
                    </a:gdLst>
                    <a:ahLst/>
                    <a:cxnLst>
                      <a:cxn ang="T74">
                        <a:pos x="T0" y="T1"/>
                      </a:cxn>
                      <a:cxn ang="T75">
                        <a:pos x="T2" y="T3"/>
                      </a:cxn>
                      <a:cxn ang="T76">
                        <a:pos x="T4" y="T5"/>
                      </a:cxn>
                      <a:cxn ang="T77">
                        <a:pos x="T6" y="T7"/>
                      </a:cxn>
                      <a:cxn ang="T78">
                        <a:pos x="T8" y="T9"/>
                      </a:cxn>
                      <a:cxn ang="T79">
                        <a:pos x="T10" y="T11"/>
                      </a:cxn>
                      <a:cxn ang="T80">
                        <a:pos x="T12" y="T13"/>
                      </a:cxn>
                      <a:cxn ang="T81">
                        <a:pos x="T14" y="T15"/>
                      </a:cxn>
                      <a:cxn ang="T82">
                        <a:pos x="T16" y="T17"/>
                      </a:cxn>
                      <a:cxn ang="T83">
                        <a:pos x="T18" y="T19"/>
                      </a:cxn>
                      <a:cxn ang="T84">
                        <a:pos x="T20" y="T21"/>
                      </a:cxn>
                      <a:cxn ang="T85">
                        <a:pos x="T22" y="T23"/>
                      </a:cxn>
                      <a:cxn ang="T86">
                        <a:pos x="T24" y="T25"/>
                      </a:cxn>
                      <a:cxn ang="T87">
                        <a:pos x="T26" y="T27"/>
                      </a:cxn>
                      <a:cxn ang="T88">
                        <a:pos x="T28" y="T29"/>
                      </a:cxn>
                      <a:cxn ang="T89">
                        <a:pos x="T30" y="T31"/>
                      </a:cxn>
                      <a:cxn ang="T90">
                        <a:pos x="T32" y="T33"/>
                      </a:cxn>
                      <a:cxn ang="T91">
                        <a:pos x="T34" y="T35"/>
                      </a:cxn>
                      <a:cxn ang="T92">
                        <a:pos x="T36" y="T37"/>
                      </a:cxn>
                      <a:cxn ang="T93">
                        <a:pos x="T38" y="T39"/>
                      </a:cxn>
                      <a:cxn ang="T94">
                        <a:pos x="T40" y="T41"/>
                      </a:cxn>
                      <a:cxn ang="T95">
                        <a:pos x="T42" y="T43"/>
                      </a:cxn>
                      <a:cxn ang="T96">
                        <a:pos x="T44" y="T45"/>
                      </a:cxn>
                      <a:cxn ang="T97">
                        <a:pos x="T46" y="T47"/>
                      </a:cxn>
                      <a:cxn ang="T98">
                        <a:pos x="T48" y="T49"/>
                      </a:cxn>
                      <a:cxn ang="T99">
                        <a:pos x="T50" y="T51"/>
                      </a:cxn>
                      <a:cxn ang="T100">
                        <a:pos x="T52" y="T53"/>
                      </a:cxn>
                      <a:cxn ang="T101">
                        <a:pos x="T54" y="T55"/>
                      </a:cxn>
                      <a:cxn ang="T102">
                        <a:pos x="T56" y="T57"/>
                      </a:cxn>
                      <a:cxn ang="T103">
                        <a:pos x="T58" y="T59"/>
                      </a:cxn>
                      <a:cxn ang="T104">
                        <a:pos x="T60" y="T61"/>
                      </a:cxn>
                      <a:cxn ang="T105">
                        <a:pos x="T62" y="T63"/>
                      </a:cxn>
                      <a:cxn ang="T106">
                        <a:pos x="T64" y="T65"/>
                      </a:cxn>
                      <a:cxn ang="T107">
                        <a:pos x="T66" y="T67"/>
                      </a:cxn>
                      <a:cxn ang="T108">
                        <a:pos x="T68" y="T69"/>
                      </a:cxn>
                      <a:cxn ang="T109">
                        <a:pos x="T70" y="T71"/>
                      </a:cxn>
                      <a:cxn ang="T110">
                        <a:pos x="T72" y="T73"/>
                      </a:cxn>
                    </a:cxnLst>
                    <a:rect l="T111" t="T112" r="T113" b="T114"/>
                    <a:pathLst>
                      <a:path w="1698" h="851">
                        <a:moveTo>
                          <a:pt x="0" y="277"/>
                        </a:moveTo>
                        <a:lnTo>
                          <a:pt x="19" y="256"/>
                        </a:lnTo>
                        <a:lnTo>
                          <a:pt x="39" y="237"/>
                        </a:lnTo>
                        <a:lnTo>
                          <a:pt x="60" y="218"/>
                        </a:lnTo>
                        <a:lnTo>
                          <a:pt x="81" y="199"/>
                        </a:lnTo>
                        <a:lnTo>
                          <a:pt x="103" y="182"/>
                        </a:lnTo>
                        <a:lnTo>
                          <a:pt x="124" y="166"/>
                        </a:lnTo>
                        <a:lnTo>
                          <a:pt x="170" y="135"/>
                        </a:lnTo>
                        <a:lnTo>
                          <a:pt x="218" y="108"/>
                        </a:lnTo>
                        <a:lnTo>
                          <a:pt x="266" y="84"/>
                        </a:lnTo>
                        <a:lnTo>
                          <a:pt x="317" y="62"/>
                        </a:lnTo>
                        <a:lnTo>
                          <a:pt x="369" y="44"/>
                        </a:lnTo>
                        <a:lnTo>
                          <a:pt x="475" y="16"/>
                        </a:lnTo>
                        <a:lnTo>
                          <a:pt x="583" y="0"/>
                        </a:lnTo>
                        <a:lnTo>
                          <a:pt x="805" y="2"/>
                        </a:lnTo>
                        <a:lnTo>
                          <a:pt x="1024" y="49"/>
                        </a:lnTo>
                        <a:lnTo>
                          <a:pt x="1128" y="89"/>
                        </a:lnTo>
                        <a:lnTo>
                          <a:pt x="1178" y="113"/>
                        </a:lnTo>
                        <a:lnTo>
                          <a:pt x="1227" y="139"/>
                        </a:lnTo>
                        <a:lnTo>
                          <a:pt x="1275" y="169"/>
                        </a:lnTo>
                        <a:lnTo>
                          <a:pt x="1320" y="201"/>
                        </a:lnTo>
                        <a:lnTo>
                          <a:pt x="1364" y="235"/>
                        </a:lnTo>
                        <a:lnTo>
                          <a:pt x="1406" y="271"/>
                        </a:lnTo>
                        <a:lnTo>
                          <a:pt x="1427" y="291"/>
                        </a:lnTo>
                        <a:lnTo>
                          <a:pt x="1446" y="311"/>
                        </a:lnTo>
                        <a:lnTo>
                          <a:pt x="1484" y="352"/>
                        </a:lnTo>
                        <a:lnTo>
                          <a:pt x="1518" y="397"/>
                        </a:lnTo>
                        <a:lnTo>
                          <a:pt x="1550" y="444"/>
                        </a:lnTo>
                        <a:lnTo>
                          <a:pt x="1580" y="489"/>
                        </a:lnTo>
                        <a:lnTo>
                          <a:pt x="1596" y="513"/>
                        </a:lnTo>
                        <a:lnTo>
                          <a:pt x="1612" y="539"/>
                        </a:lnTo>
                        <a:lnTo>
                          <a:pt x="1627" y="565"/>
                        </a:lnTo>
                        <a:lnTo>
                          <a:pt x="1642" y="591"/>
                        </a:lnTo>
                        <a:lnTo>
                          <a:pt x="1670" y="645"/>
                        </a:lnTo>
                        <a:lnTo>
                          <a:pt x="1698" y="746"/>
                        </a:lnTo>
                        <a:lnTo>
                          <a:pt x="1693" y="792"/>
                        </a:lnTo>
                        <a:lnTo>
                          <a:pt x="1671" y="830"/>
                        </a:lnTo>
                        <a:lnTo>
                          <a:pt x="1654" y="845"/>
                        </a:lnTo>
                        <a:lnTo>
                          <a:pt x="1638" y="851"/>
                        </a:lnTo>
                        <a:lnTo>
                          <a:pt x="1610" y="843"/>
                        </a:lnTo>
                        <a:lnTo>
                          <a:pt x="1562" y="768"/>
                        </a:lnTo>
                        <a:lnTo>
                          <a:pt x="1541" y="712"/>
                        </a:lnTo>
                        <a:lnTo>
                          <a:pt x="1520" y="655"/>
                        </a:lnTo>
                        <a:lnTo>
                          <a:pt x="1499" y="602"/>
                        </a:lnTo>
                        <a:lnTo>
                          <a:pt x="1477" y="560"/>
                        </a:lnTo>
                        <a:lnTo>
                          <a:pt x="1453" y="526"/>
                        </a:lnTo>
                        <a:lnTo>
                          <a:pt x="1428" y="494"/>
                        </a:lnTo>
                        <a:lnTo>
                          <a:pt x="1403" y="462"/>
                        </a:lnTo>
                        <a:lnTo>
                          <a:pt x="1376" y="431"/>
                        </a:lnTo>
                        <a:lnTo>
                          <a:pt x="1349" y="403"/>
                        </a:lnTo>
                        <a:lnTo>
                          <a:pt x="1322" y="374"/>
                        </a:lnTo>
                        <a:lnTo>
                          <a:pt x="1292" y="347"/>
                        </a:lnTo>
                        <a:lnTo>
                          <a:pt x="1263" y="322"/>
                        </a:lnTo>
                        <a:lnTo>
                          <a:pt x="1233" y="296"/>
                        </a:lnTo>
                        <a:lnTo>
                          <a:pt x="1202" y="272"/>
                        </a:lnTo>
                        <a:lnTo>
                          <a:pt x="1171" y="251"/>
                        </a:lnTo>
                        <a:lnTo>
                          <a:pt x="1139" y="230"/>
                        </a:lnTo>
                        <a:lnTo>
                          <a:pt x="1106" y="211"/>
                        </a:lnTo>
                        <a:lnTo>
                          <a:pt x="1073" y="191"/>
                        </a:lnTo>
                        <a:lnTo>
                          <a:pt x="1039" y="175"/>
                        </a:lnTo>
                        <a:lnTo>
                          <a:pt x="1004" y="159"/>
                        </a:lnTo>
                        <a:lnTo>
                          <a:pt x="934" y="133"/>
                        </a:lnTo>
                        <a:lnTo>
                          <a:pt x="862" y="111"/>
                        </a:lnTo>
                        <a:lnTo>
                          <a:pt x="787" y="97"/>
                        </a:lnTo>
                        <a:lnTo>
                          <a:pt x="712" y="88"/>
                        </a:lnTo>
                        <a:lnTo>
                          <a:pt x="557" y="90"/>
                        </a:lnTo>
                        <a:lnTo>
                          <a:pt x="397" y="118"/>
                        </a:lnTo>
                        <a:lnTo>
                          <a:pt x="293" y="147"/>
                        </a:lnTo>
                        <a:lnTo>
                          <a:pt x="194" y="179"/>
                        </a:lnTo>
                        <a:lnTo>
                          <a:pt x="101" y="225"/>
                        </a:lnTo>
                        <a:lnTo>
                          <a:pt x="58" y="255"/>
                        </a:lnTo>
                        <a:lnTo>
                          <a:pt x="18" y="294"/>
                        </a:lnTo>
                        <a:lnTo>
                          <a:pt x="0" y="277"/>
                        </a:lnTo>
                        <a:close/>
                      </a:path>
                    </a:pathLst>
                  </a:custGeom>
                  <a:solidFill>
                    <a:srgbClr val="6D99E0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556" name="Freeform 125"/>
                  <p:cNvSpPr>
                    <a:spLocks/>
                  </p:cNvSpPr>
                  <p:nvPr/>
                </p:nvSpPr>
                <p:spPr bwMode="auto">
                  <a:xfrm>
                    <a:off x="3448" y="1073"/>
                    <a:ext cx="630" cy="297"/>
                  </a:xfrm>
                  <a:custGeom>
                    <a:avLst/>
                    <a:gdLst>
                      <a:gd name="T0" fmla="*/ 0 w 1892"/>
                      <a:gd name="T1" fmla="*/ 0 h 892"/>
                      <a:gd name="T2" fmla="*/ 0 w 1892"/>
                      <a:gd name="T3" fmla="*/ 0 h 892"/>
                      <a:gd name="T4" fmla="*/ 0 w 1892"/>
                      <a:gd name="T5" fmla="*/ 0 h 892"/>
                      <a:gd name="T6" fmla="*/ 0 w 1892"/>
                      <a:gd name="T7" fmla="*/ 0 h 892"/>
                      <a:gd name="T8" fmla="*/ 0 w 1892"/>
                      <a:gd name="T9" fmla="*/ 0 h 892"/>
                      <a:gd name="T10" fmla="*/ 0 w 1892"/>
                      <a:gd name="T11" fmla="*/ 0 h 892"/>
                      <a:gd name="T12" fmla="*/ 0 w 1892"/>
                      <a:gd name="T13" fmla="*/ 0 h 892"/>
                      <a:gd name="T14" fmla="*/ 0 w 1892"/>
                      <a:gd name="T15" fmla="*/ 0 h 892"/>
                      <a:gd name="T16" fmla="*/ 0 w 1892"/>
                      <a:gd name="T17" fmla="*/ 0 h 892"/>
                      <a:gd name="T18" fmla="*/ 0 w 1892"/>
                      <a:gd name="T19" fmla="*/ 0 h 892"/>
                      <a:gd name="T20" fmla="*/ 0 w 1892"/>
                      <a:gd name="T21" fmla="*/ 0 h 892"/>
                      <a:gd name="T22" fmla="*/ 0 w 1892"/>
                      <a:gd name="T23" fmla="*/ 0 h 892"/>
                      <a:gd name="T24" fmla="*/ 0 w 1892"/>
                      <a:gd name="T25" fmla="*/ 0 h 892"/>
                      <a:gd name="T26" fmla="*/ 0 w 1892"/>
                      <a:gd name="T27" fmla="*/ 0 h 892"/>
                      <a:gd name="T28" fmla="*/ 0 w 1892"/>
                      <a:gd name="T29" fmla="*/ 0 h 892"/>
                      <a:gd name="T30" fmla="*/ 0 w 1892"/>
                      <a:gd name="T31" fmla="*/ 0 h 892"/>
                      <a:gd name="T32" fmla="*/ 0 w 1892"/>
                      <a:gd name="T33" fmla="*/ 0 h 892"/>
                      <a:gd name="T34" fmla="*/ 0 w 1892"/>
                      <a:gd name="T35" fmla="*/ 0 h 892"/>
                      <a:gd name="T36" fmla="*/ 0 w 1892"/>
                      <a:gd name="T37" fmla="*/ 0 h 892"/>
                      <a:gd name="T38" fmla="*/ 0 w 1892"/>
                      <a:gd name="T39" fmla="*/ 0 h 892"/>
                      <a:gd name="T40" fmla="*/ 0 w 1892"/>
                      <a:gd name="T41" fmla="*/ 0 h 892"/>
                      <a:gd name="T42" fmla="*/ 0 w 1892"/>
                      <a:gd name="T43" fmla="*/ 0 h 892"/>
                      <a:gd name="T44" fmla="*/ 0 w 1892"/>
                      <a:gd name="T45" fmla="*/ 0 h 892"/>
                      <a:gd name="T46" fmla="*/ 0 w 1892"/>
                      <a:gd name="T47" fmla="*/ 0 h 892"/>
                      <a:gd name="T48" fmla="*/ 0 w 1892"/>
                      <a:gd name="T49" fmla="*/ 0 h 892"/>
                      <a:gd name="T50" fmla="*/ 0 w 1892"/>
                      <a:gd name="T51" fmla="*/ 0 h 892"/>
                      <a:gd name="T52" fmla="*/ 0 w 1892"/>
                      <a:gd name="T53" fmla="*/ 0 h 892"/>
                      <a:gd name="T54" fmla="*/ 0 w 1892"/>
                      <a:gd name="T55" fmla="*/ 0 h 892"/>
                      <a:gd name="T56" fmla="*/ 0 w 1892"/>
                      <a:gd name="T57" fmla="*/ 0 h 892"/>
                      <a:gd name="T58" fmla="*/ 0 w 1892"/>
                      <a:gd name="T59" fmla="*/ 0 h 892"/>
                      <a:gd name="T60" fmla="*/ 0 w 1892"/>
                      <a:gd name="T61" fmla="*/ 0 h 892"/>
                      <a:gd name="T62" fmla="*/ 0 w 1892"/>
                      <a:gd name="T63" fmla="*/ 0 h 892"/>
                      <a:gd name="T64" fmla="*/ 0 w 1892"/>
                      <a:gd name="T65" fmla="*/ 0 h 892"/>
                      <a:gd name="T66" fmla="*/ 0 w 1892"/>
                      <a:gd name="T67" fmla="*/ 0 h 892"/>
                      <a:gd name="T68" fmla="*/ 0 w 1892"/>
                      <a:gd name="T69" fmla="*/ 0 h 892"/>
                      <a:gd name="T70" fmla="*/ 0 w 1892"/>
                      <a:gd name="T71" fmla="*/ 0 h 892"/>
                      <a:gd name="T72" fmla="*/ 0 w 1892"/>
                      <a:gd name="T73" fmla="*/ 0 h 892"/>
                      <a:gd name="T74" fmla="*/ 0 w 1892"/>
                      <a:gd name="T75" fmla="*/ 0 h 892"/>
                      <a:gd name="T76" fmla="*/ 0 w 1892"/>
                      <a:gd name="T77" fmla="*/ 0 h 892"/>
                      <a:gd name="T78" fmla="*/ 0 w 1892"/>
                      <a:gd name="T79" fmla="*/ 0 h 892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w 1892"/>
                      <a:gd name="T121" fmla="*/ 0 h 892"/>
                      <a:gd name="T122" fmla="*/ 1892 w 1892"/>
                      <a:gd name="T123" fmla="*/ 892 h 892"/>
                    </a:gdLst>
                    <a:ahLst/>
                    <a:cxnLst>
                      <a:cxn ang="T80">
                        <a:pos x="T0" y="T1"/>
                      </a:cxn>
                      <a:cxn ang="T81">
                        <a:pos x="T2" y="T3"/>
                      </a:cxn>
                      <a:cxn ang="T82">
                        <a:pos x="T4" y="T5"/>
                      </a:cxn>
                      <a:cxn ang="T83">
                        <a:pos x="T6" y="T7"/>
                      </a:cxn>
                      <a:cxn ang="T84">
                        <a:pos x="T8" y="T9"/>
                      </a:cxn>
                      <a:cxn ang="T85">
                        <a:pos x="T10" y="T11"/>
                      </a:cxn>
                      <a:cxn ang="T86">
                        <a:pos x="T12" y="T13"/>
                      </a:cxn>
                      <a:cxn ang="T87">
                        <a:pos x="T14" y="T15"/>
                      </a:cxn>
                      <a:cxn ang="T88">
                        <a:pos x="T16" y="T17"/>
                      </a:cxn>
                      <a:cxn ang="T89">
                        <a:pos x="T18" y="T19"/>
                      </a:cxn>
                      <a:cxn ang="T90">
                        <a:pos x="T20" y="T21"/>
                      </a:cxn>
                      <a:cxn ang="T91">
                        <a:pos x="T22" y="T23"/>
                      </a:cxn>
                      <a:cxn ang="T92">
                        <a:pos x="T24" y="T25"/>
                      </a:cxn>
                      <a:cxn ang="T93">
                        <a:pos x="T26" y="T27"/>
                      </a:cxn>
                      <a:cxn ang="T94">
                        <a:pos x="T28" y="T29"/>
                      </a:cxn>
                      <a:cxn ang="T95">
                        <a:pos x="T30" y="T31"/>
                      </a:cxn>
                      <a:cxn ang="T96">
                        <a:pos x="T32" y="T33"/>
                      </a:cxn>
                      <a:cxn ang="T97">
                        <a:pos x="T34" y="T35"/>
                      </a:cxn>
                      <a:cxn ang="T98">
                        <a:pos x="T36" y="T37"/>
                      </a:cxn>
                      <a:cxn ang="T99">
                        <a:pos x="T38" y="T39"/>
                      </a:cxn>
                      <a:cxn ang="T100">
                        <a:pos x="T40" y="T41"/>
                      </a:cxn>
                      <a:cxn ang="T101">
                        <a:pos x="T42" y="T43"/>
                      </a:cxn>
                      <a:cxn ang="T102">
                        <a:pos x="T44" y="T45"/>
                      </a:cxn>
                      <a:cxn ang="T103">
                        <a:pos x="T46" y="T47"/>
                      </a:cxn>
                      <a:cxn ang="T104">
                        <a:pos x="T48" y="T49"/>
                      </a:cxn>
                      <a:cxn ang="T105">
                        <a:pos x="T50" y="T51"/>
                      </a:cxn>
                      <a:cxn ang="T106">
                        <a:pos x="T52" y="T53"/>
                      </a:cxn>
                      <a:cxn ang="T107">
                        <a:pos x="T54" y="T55"/>
                      </a:cxn>
                      <a:cxn ang="T108">
                        <a:pos x="T56" y="T57"/>
                      </a:cxn>
                      <a:cxn ang="T109">
                        <a:pos x="T58" y="T59"/>
                      </a:cxn>
                      <a:cxn ang="T110">
                        <a:pos x="T60" y="T61"/>
                      </a:cxn>
                      <a:cxn ang="T111">
                        <a:pos x="T62" y="T63"/>
                      </a:cxn>
                      <a:cxn ang="T112">
                        <a:pos x="T64" y="T65"/>
                      </a:cxn>
                      <a:cxn ang="T113">
                        <a:pos x="T66" y="T67"/>
                      </a:cxn>
                      <a:cxn ang="T114">
                        <a:pos x="T68" y="T69"/>
                      </a:cxn>
                      <a:cxn ang="T115">
                        <a:pos x="T70" y="T71"/>
                      </a:cxn>
                      <a:cxn ang="T116">
                        <a:pos x="T72" y="T73"/>
                      </a:cxn>
                      <a:cxn ang="T117">
                        <a:pos x="T74" y="T75"/>
                      </a:cxn>
                      <a:cxn ang="T118">
                        <a:pos x="T76" y="T77"/>
                      </a:cxn>
                      <a:cxn ang="T119">
                        <a:pos x="T78" y="T79"/>
                      </a:cxn>
                    </a:cxnLst>
                    <a:rect l="T120" t="T121" r="T122" b="T123"/>
                    <a:pathLst>
                      <a:path w="1892" h="892">
                        <a:moveTo>
                          <a:pt x="0" y="233"/>
                        </a:moveTo>
                        <a:lnTo>
                          <a:pt x="53" y="200"/>
                        </a:lnTo>
                        <a:lnTo>
                          <a:pt x="109" y="169"/>
                        </a:lnTo>
                        <a:lnTo>
                          <a:pt x="165" y="141"/>
                        </a:lnTo>
                        <a:lnTo>
                          <a:pt x="221" y="114"/>
                        </a:lnTo>
                        <a:lnTo>
                          <a:pt x="279" y="91"/>
                        </a:lnTo>
                        <a:lnTo>
                          <a:pt x="338" y="71"/>
                        </a:lnTo>
                        <a:lnTo>
                          <a:pt x="396" y="53"/>
                        </a:lnTo>
                        <a:lnTo>
                          <a:pt x="455" y="37"/>
                        </a:lnTo>
                        <a:lnTo>
                          <a:pt x="575" y="13"/>
                        </a:lnTo>
                        <a:lnTo>
                          <a:pt x="695" y="0"/>
                        </a:lnTo>
                        <a:lnTo>
                          <a:pt x="933" y="8"/>
                        </a:lnTo>
                        <a:lnTo>
                          <a:pt x="1164" y="61"/>
                        </a:lnTo>
                        <a:lnTo>
                          <a:pt x="1220" y="80"/>
                        </a:lnTo>
                        <a:lnTo>
                          <a:pt x="1275" y="103"/>
                        </a:lnTo>
                        <a:lnTo>
                          <a:pt x="1328" y="129"/>
                        </a:lnTo>
                        <a:lnTo>
                          <a:pt x="1381" y="159"/>
                        </a:lnTo>
                        <a:lnTo>
                          <a:pt x="1431" y="191"/>
                        </a:lnTo>
                        <a:lnTo>
                          <a:pt x="1481" y="225"/>
                        </a:lnTo>
                        <a:lnTo>
                          <a:pt x="1505" y="244"/>
                        </a:lnTo>
                        <a:lnTo>
                          <a:pt x="1529" y="264"/>
                        </a:lnTo>
                        <a:lnTo>
                          <a:pt x="1552" y="283"/>
                        </a:lnTo>
                        <a:lnTo>
                          <a:pt x="1575" y="305"/>
                        </a:lnTo>
                        <a:lnTo>
                          <a:pt x="1598" y="327"/>
                        </a:lnTo>
                        <a:lnTo>
                          <a:pt x="1619" y="348"/>
                        </a:lnTo>
                        <a:lnTo>
                          <a:pt x="1641" y="371"/>
                        </a:lnTo>
                        <a:lnTo>
                          <a:pt x="1663" y="396"/>
                        </a:lnTo>
                        <a:lnTo>
                          <a:pt x="1703" y="447"/>
                        </a:lnTo>
                        <a:lnTo>
                          <a:pt x="1723" y="473"/>
                        </a:lnTo>
                        <a:lnTo>
                          <a:pt x="1742" y="499"/>
                        </a:lnTo>
                        <a:lnTo>
                          <a:pt x="1764" y="532"/>
                        </a:lnTo>
                        <a:lnTo>
                          <a:pt x="1788" y="568"/>
                        </a:lnTo>
                        <a:lnTo>
                          <a:pt x="1812" y="606"/>
                        </a:lnTo>
                        <a:lnTo>
                          <a:pt x="1836" y="646"/>
                        </a:lnTo>
                        <a:lnTo>
                          <a:pt x="1857" y="687"/>
                        </a:lnTo>
                        <a:lnTo>
                          <a:pt x="1874" y="729"/>
                        </a:lnTo>
                        <a:lnTo>
                          <a:pt x="1892" y="809"/>
                        </a:lnTo>
                        <a:lnTo>
                          <a:pt x="1890" y="840"/>
                        </a:lnTo>
                        <a:lnTo>
                          <a:pt x="1880" y="864"/>
                        </a:lnTo>
                        <a:lnTo>
                          <a:pt x="1866" y="882"/>
                        </a:lnTo>
                        <a:lnTo>
                          <a:pt x="1847" y="892"/>
                        </a:lnTo>
                        <a:lnTo>
                          <a:pt x="1804" y="886"/>
                        </a:lnTo>
                        <a:lnTo>
                          <a:pt x="1764" y="845"/>
                        </a:lnTo>
                        <a:lnTo>
                          <a:pt x="1730" y="779"/>
                        </a:lnTo>
                        <a:lnTo>
                          <a:pt x="1714" y="746"/>
                        </a:lnTo>
                        <a:lnTo>
                          <a:pt x="1699" y="711"/>
                        </a:lnTo>
                        <a:lnTo>
                          <a:pt x="1683" y="678"/>
                        </a:lnTo>
                        <a:lnTo>
                          <a:pt x="1666" y="644"/>
                        </a:lnTo>
                        <a:lnTo>
                          <a:pt x="1647" y="611"/>
                        </a:lnTo>
                        <a:lnTo>
                          <a:pt x="1625" y="577"/>
                        </a:lnTo>
                        <a:lnTo>
                          <a:pt x="1608" y="552"/>
                        </a:lnTo>
                        <a:lnTo>
                          <a:pt x="1590" y="528"/>
                        </a:lnTo>
                        <a:lnTo>
                          <a:pt x="1552" y="481"/>
                        </a:lnTo>
                        <a:lnTo>
                          <a:pt x="1513" y="437"/>
                        </a:lnTo>
                        <a:lnTo>
                          <a:pt x="1494" y="416"/>
                        </a:lnTo>
                        <a:lnTo>
                          <a:pt x="1472" y="395"/>
                        </a:lnTo>
                        <a:lnTo>
                          <a:pt x="1452" y="375"/>
                        </a:lnTo>
                        <a:lnTo>
                          <a:pt x="1430" y="355"/>
                        </a:lnTo>
                        <a:lnTo>
                          <a:pt x="1408" y="337"/>
                        </a:lnTo>
                        <a:lnTo>
                          <a:pt x="1387" y="319"/>
                        </a:lnTo>
                        <a:lnTo>
                          <a:pt x="1364" y="300"/>
                        </a:lnTo>
                        <a:lnTo>
                          <a:pt x="1341" y="283"/>
                        </a:lnTo>
                        <a:lnTo>
                          <a:pt x="1295" y="251"/>
                        </a:lnTo>
                        <a:lnTo>
                          <a:pt x="1247" y="222"/>
                        </a:lnTo>
                        <a:lnTo>
                          <a:pt x="1198" y="194"/>
                        </a:lnTo>
                        <a:lnTo>
                          <a:pt x="1149" y="169"/>
                        </a:lnTo>
                        <a:lnTo>
                          <a:pt x="1098" y="146"/>
                        </a:lnTo>
                        <a:lnTo>
                          <a:pt x="1045" y="127"/>
                        </a:lnTo>
                        <a:lnTo>
                          <a:pt x="993" y="110"/>
                        </a:lnTo>
                        <a:lnTo>
                          <a:pt x="887" y="82"/>
                        </a:lnTo>
                        <a:lnTo>
                          <a:pt x="777" y="65"/>
                        </a:lnTo>
                        <a:lnTo>
                          <a:pt x="666" y="60"/>
                        </a:lnTo>
                        <a:lnTo>
                          <a:pt x="444" y="80"/>
                        </a:lnTo>
                        <a:lnTo>
                          <a:pt x="333" y="106"/>
                        </a:lnTo>
                        <a:lnTo>
                          <a:pt x="225" y="144"/>
                        </a:lnTo>
                        <a:lnTo>
                          <a:pt x="171" y="168"/>
                        </a:lnTo>
                        <a:lnTo>
                          <a:pt x="117" y="193"/>
                        </a:lnTo>
                        <a:lnTo>
                          <a:pt x="65" y="222"/>
                        </a:lnTo>
                        <a:lnTo>
                          <a:pt x="13" y="254"/>
                        </a:lnTo>
                        <a:lnTo>
                          <a:pt x="0" y="233"/>
                        </a:lnTo>
                        <a:close/>
                      </a:path>
                    </a:pathLst>
                  </a:custGeom>
                  <a:solidFill>
                    <a:srgbClr val="6D99E0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19492" name="Group 126"/>
                <p:cNvGrpSpPr>
                  <a:grpSpLocks/>
                </p:cNvGrpSpPr>
                <p:nvPr/>
              </p:nvGrpSpPr>
              <p:grpSpPr bwMode="auto">
                <a:xfrm rot="6989319">
                  <a:off x="3416" y="932"/>
                  <a:ext cx="404" cy="363"/>
                  <a:chOff x="3120" y="1073"/>
                  <a:chExt cx="958" cy="861"/>
                </a:xfrm>
              </p:grpSpPr>
              <p:sp>
                <p:nvSpPr>
                  <p:cNvPr id="19515" name="Freeform 127"/>
                  <p:cNvSpPr>
                    <a:spLocks/>
                  </p:cNvSpPr>
                  <p:nvPr/>
                </p:nvSpPr>
                <p:spPr bwMode="auto">
                  <a:xfrm>
                    <a:off x="3139" y="1284"/>
                    <a:ext cx="299" cy="291"/>
                  </a:xfrm>
                  <a:custGeom>
                    <a:avLst/>
                    <a:gdLst>
                      <a:gd name="T0" fmla="*/ 0 w 898"/>
                      <a:gd name="T1" fmla="*/ 0 h 874"/>
                      <a:gd name="T2" fmla="*/ 0 w 898"/>
                      <a:gd name="T3" fmla="*/ 0 h 874"/>
                      <a:gd name="T4" fmla="*/ 0 w 898"/>
                      <a:gd name="T5" fmla="*/ 0 h 874"/>
                      <a:gd name="T6" fmla="*/ 0 w 898"/>
                      <a:gd name="T7" fmla="*/ 0 h 874"/>
                      <a:gd name="T8" fmla="*/ 0 w 898"/>
                      <a:gd name="T9" fmla="*/ 0 h 874"/>
                      <a:gd name="T10" fmla="*/ 0 w 898"/>
                      <a:gd name="T11" fmla="*/ 0 h 874"/>
                      <a:gd name="T12" fmla="*/ 0 w 898"/>
                      <a:gd name="T13" fmla="*/ 0 h 874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898"/>
                      <a:gd name="T22" fmla="*/ 0 h 874"/>
                      <a:gd name="T23" fmla="*/ 898 w 898"/>
                      <a:gd name="T24" fmla="*/ 874 h 874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898" h="874">
                        <a:moveTo>
                          <a:pt x="729" y="874"/>
                        </a:moveTo>
                        <a:lnTo>
                          <a:pt x="0" y="398"/>
                        </a:lnTo>
                        <a:lnTo>
                          <a:pt x="508" y="0"/>
                        </a:lnTo>
                        <a:lnTo>
                          <a:pt x="898" y="748"/>
                        </a:lnTo>
                        <a:lnTo>
                          <a:pt x="729" y="874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516" name="Freeform 128"/>
                  <p:cNvSpPr>
                    <a:spLocks/>
                  </p:cNvSpPr>
                  <p:nvPr/>
                </p:nvSpPr>
                <p:spPr bwMode="auto">
                  <a:xfrm>
                    <a:off x="3244" y="1297"/>
                    <a:ext cx="188" cy="289"/>
                  </a:xfrm>
                  <a:custGeom>
                    <a:avLst/>
                    <a:gdLst>
                      <a:gd name="T0" fmla="*/ 0 w 565"/>
                      <a:gd name="T1" fmla="*/ 0 h 867"/>
                      <a:gd name="T2" fmla="*/ 0 w 565"/>
                      <a:gd name="T3" fmla="*/ 0 h 867"/>
                      <a:gd name="T4" fmla="*/ 0 w 565"/>
                      <a:gd name="T5" fmla="*/ 0 h 867"/>
                      <a:gd name="T6" fmla="*/ 0 w 565"/>
                      <a:gd name="T7" fmla="*/ 0 h 867"/>
                      <a:gd name="T8" fmla="*/ 0 w 565"/>
                      <a:gd name="T9" fmla="*/ 0 h 867"/>
                      <a:gd name="T10" fmla="*/ 0 w 565"/>
                      <a:gd name="T11" fmla="*/ 0 h 867"/>
                      <a:gd name="T12" fmla="*/ 0 w 565"/>
                      <a:gd name="T13" fmla="*/ 0 h 867"/>
                      <a:gd name="T14" fmla="*/ 0 w 565"/>
                      <a:gd name="T15" fmla="*/ 0 h 867"/>
                      <a:gd name="T16" fmla="*/ 0 w 565"/>
                      <a:gd name="T17" fmla="*/ 0 h 867"/>
                      <a:gd name="T18" fmla="*/ 0 w 565"/>
                      <a:gd name="T19" fmla="*/ 0 h 867"/>
                      <a:gd name="T20" fmla="*/ 0 w 565"/>
                      <a:gd name="T21" fmla="*/ 0 h 867"/>
                      <a:gd name="T22" fmla="*/ 0 w 565"/>
                      <a:gd name="T23" fmla="*/ 0 h 867"/>
                      <a:gd name="T24" fmla="*/ 0 w 565"/>
                      <a:gd name="T25" fmla="*/ 0 h 867"/>
                      <a:gd name="T26" fmla="*/ 0 w 565"/>
                      <a:gd name="T27" fmla="*/ 0 h 867"/>
                      <a:gd name="T28" fmla="*/ 0 w 565"/>
                      <a:gd name="T29" fmla="*/ 0 h 867"/>
                      <a:gd name="T30" fmla="*/ 0 w 565"/>
                      <a:gd name="T31" fmla="*/ 0 h 867"/>
                      <a:gd name="T32" fmla="*/ 0 w 565"/>
                      <a:gd name="T33" fmla="*/ 0 h 867"/>
                      <a:gd name="T34" fmla="*/ 0 w 565"/>
                      <a:gd name="T35" fmla="*/ 0 h 867"/>
                      <a:gd name="T36" fmla="*/ 0 w 565"/>
                      <a:gd name="T37" fmla="*/ 0 h 867"/>
                      <a:gd name="T38" fmla="*/ 0 w 565"/>
                      <a:gd name="T39" fmla="*/ 0 h 867"/>
                      <a:gd name="T40" fmla="*/ 0 w 565"/>
                      <a:gd name="T41" fmla="*/ 0 h 867"/>
                      <a:gd name="T42" fmla="*/ 0 w 565"/>
                      <a:gd name="T43" fmla="*/ 0 h 867"/>
                      <a:gd name="T44" fmla="*/ 0 w 565"/>
                      <a:gd name="T45" fmla="*/ 0 h 867"/>
                      <a:gd name="T46" fmla="*/ 0 w 565"/>
                      <a:gd name="T47" fmla="*/ 0 h 867"/>
                      <a:gd name="T48" fmla="*/ 0 w 565"/>
                      <a:gd name="T49" fmla="*/ 0 h 867"/>
                      <a:gd name="T50" fmla="*/ 0 w 565"/>
                      <a:gd name="T51" fmla="*/ 0 h 867"/>
                      <a:gd name="T52" fmla="*/ 0 w 565"/>
                      <a:gd name="T53" fmla="*/ 0 h 867"/>
                      <a:gd name="T54" fmla="*/ 0 w 565"/>
                      <a:gd name="T55" fmla="*/ 0 h 867"/>
                      <a:gd name="T56" fmla="*/ 0 w 565"/>
                      <a:gd name="T57" fmla="*/ 0 h 867"/>
                      <a:gd name="T58" fmla="*/ 0 w 565"/>
                      <a:gd name="T59" fmla="*/ 0 h 867"/>
                      <a:gd name="T60" fmla="*/ 0 w 565"/>
                      <a:gd name="T61" fmla="*/ 0 h 867"/>
                      <a:gd name="T62" fmla="*/ 0 w 565"/>
                      <a:gd name="T63" fmla="*/ 0 h 867"/>
                      <a:gd name="T64" fmla="*/ 0 w 565"/>
                      <a:gd name="T65" fmla="*/ 0 h 867"/>
                      <a:gd name="T66" fmla="*/ 0 w 565"/>
                      <a:gd name="T67" fmla="*/ 0 h 867"/>
                      <a:gd name="T68" fmla="*/ 0 w 565"/>
                      <a:gd name="T69" fmla="*/ 0 h 867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w 565"/>
                      <a:gd name="T106" fmla="*/ 0 h 867"/>
                      <a:gd name="T107" fmla="*/ 565 w 565"/>
                      <a:gd name="T108" fmla="*/ 867 h 867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T105" t="T106" r="T107" b="T108"/>
                    <a:pathLst>
                      <a:path w="565" h="867">
                        <a:moveTo>
                          <a:pt x="75" y="511"/>
                        </a:moveTo>
                        <a:lnTo>
                          <a:pt x="117" y="464"/>
                        </a:lnTo>
                        <a:lnTo>
                          <a:pt x="145" y="414"/>
                        </a:lnTo>
                        <a:lnTo>
                          <a:pt x="171" y="360"/>
                        </a:lnTo>
                        <a:lnTo>
                          <a:pt x="200" y="307"/>
                        </a:lnTo>
                        <a:lnTo>
                          <a:pt x="214" y="293"/>
                        </a:lnTo>
                        <a:lnTo>
                          <a:pt x="230" y="287"/>
                        </a:lnTo>
                        <a:lnTo>
                          <a:pt x="265" y="292"/>
                        </a:lnTo>
                        <a:lnTo>
                          <a:pt x="314" y="322"/>
                        </a:lnTo>
                        <a:lnTo>
                          <a:pt x="332" y="384"/>
                        </a:lnTo>
                        <a:lnTo>
                          <a:pt x="333" y="430"/>
                        </a:lnTo>
                        <a:lnTo>
                          <a:pt x="332" y="479"/>
                        </a:lnTo>
                        <a:lnTo>
                          <a:pt x="316" y="649"/>
                        </a:lnTo>
                        <a:lnTo>
                          <a:pt x="349" y="609"/>
                        </a:lnTo>
                        <a:lnTo>
                          <a:pt x="366" y="591"/>
                        </a:lnTo>
                        <a:lnTo>
                          <a:pt x="386" y="575"/>
                        </a:lnTo>
                        <a:lnTo>
                          <a:pt x="434" y="549"/>
                        </a:lnTo>
                        <a:lnTo>
                          <a:pt x="473" y="543"/>
                        </a:lnTo>
                        <a:lnTo>
                          <a:pt x="505" y="552"/>
                        </a:lnTo>
                        <a:lnTo>
                          <a:pt x="529" y="575"/>
                        </a:lnTo>
                        <a:lnTo>
                          <a:pt x="557" y="648"/>
                        </a:lnTo>
                        <a:lnTo>
                          <a:pt x="565" y="737"/>
                        </a:lnTo>
                        <a:lnTo>
                          <a:pt x="555" y="818"/>
                        </a:lnTo>
                        <a:lnTo>
                          <a:pt x="546" y="848"/>
                        </a:lnTo>
                        <a:lnTo>
                          <a:pt x="533" y="867"/>
                        </a:lnTo>
                        <a:lnTo>
                          <a:pt x="502" y="859"/>
                        </a:lnTo>
                        <a:lnTo>
                          <a:pt x="469" y="770"/>
                        </a:lnTo>
                        <a:lnTo>
                          <a:pt x="456" y="644"/>
                        </a:lnTo>
                        <a:lnTo>
                          <a:pt x="425" y="665"/>
                        </a:lnTo>
                        <a:lnTo>
                          <a:pt x="406" y="684"/>
                        </a:lnTo>
                        <a:lnTo>
                          <a:pt x="387" y="705"/>
                        </a:lnTo>
                        <a:lnTo>
                          <a:pt x="349" y="749"/>
                        </a:lnTo>
                        <a:lnTo>
                          <a:pt x="333" y="767"/>
                        </a:lnTo>
                        <a:lnTo>
                          <a:pt x="320" y="781"/>
                        </a:lnTo>
                        <a:lnTo>
                          <a:pt x="295" y="799"/>
                        </a:lnTo>
                        <a:lnTo>
                          <a:pt x="275" y="803"/>
                        </a:lnTo>
                        <a:lnTo>
                          <a:pt x="248" y="781"/>
                        </a:lnTo>
                        <a:lnTo>
                          <a:pt x="234" y="725"/>
                        </a:lnTo>
                        <a:lnTo>
                          <a:pt x="232" y="648"/>
                        </a:lnTo>
                        <a:lnTo>
                          <a:pt x="242" y="484"/>
                        </a:lnTo>
                        <a:lnTo>
                          <a:pt x="250" y="386"/>
                        </a:lnTo>
                        <a:lnTo>
                          <a:pt x="235" y="413"/>
                        </a:lnTo>
                        <a:lnTo>
                          <a:pt x="223" y="435"/>
                        </a:lnTo>
                        <a:lnTo>
                          <a:pt x="208" y="460"/>
                        </a:lnTo>
                        <a:lnTo>
                          <a:pt x="192" y="487"/>
                        </a:lnTo>
                        <a:lnTo>
                          <a:pt x="174" y="515"/>
                        </a:lnTo>
                        <a:lnTo>
                          <a:pt x="154" y="542"/>
                        </a:lnTo>
                        <a:lnTo>
                          <a:pt x="134" y="568"/>
                        </a:lnTo>
                        <a:lnTo>
                          <a:pt x="114" y="592"/>
                        </a:lnTo>
                        <a:lnTo>
                          <a:pt x="94" y="613"/>
                        </a:lnTo>
                        <a:lnTo>
                          <a:pt x="74" y="629"/>
                        </a:lnTo>
                        <a:lnTo>
                          <a:pt x="56" y="638"/>
                        </a:lnTo>
                        <a:lnTo>
                          <a:pt x="25" y="636"/>
                        </a:lnTo>
                        <a:lnTo>
                          <a:pt x="4" y="596"/>
                        </a:lnTo>
                        <a:lnTo>
                          <a:pt x="0" y="469"/>
                        </a:lnTo>
                        <a:lnTo>
                          <a:pt x="9" y="386"/>
                        </a:lnTo>
                        <a:lnTo>
                          <a:pt x="24" y="295"/>
                        </a:lnTo>
                        <a:lnTo>
                          <a:pt x="43" y="207"/>
                        </a:lnTo>
                        <a:lnTo>
                          <a:pt x="65" y="125"/>
                        </a:lnTo>
                        <a:lnTo>
                          <a:pt x="78" y="90"/>
                        </a:lnTo>
                        <a:lnTo>
                          <a:pt x="89" y="58"/>
                        </a:lnTo>
                        <a:lnTo>
                          <a:pt x="114" y="9"/>
                        </a:lnTo>
                        <a:lnTo>
                          <a:pt x="129" y="0"/>
                        </a:lnTo>
                        <a:lnTo>
                          <a:pt x="138" y="14"/>
                        </a:lnTo>
                        <a:lnTo>
                          <a:pt x="131" y="106"/>
                        </a:lnTo>
                        <a:lnTo>
                          <a:pt x="119" y="163"/>
                        </a:lnTo>
                        <a:lnTo>
                          <a:pt x="103" y="227"/>
                        </a:lnTo>
                        <a:lnTo>
                          <a:pt x="78" y="366"/>
                        </a:lnTo>
                        <a:lnTo>
                          <a:pt x="72" y="438"/>
                        </a:lnTo>
                        <a:lnTo>
                          <a:pt x="75" y="511"/>
                        </a:lnTo>
                        <a:close/>
                      </a:path>
                    </a:pathLst>
                  </a:custGeom>
                  <a:solidFill>
                    <a:srgbClr val="009EFF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517" name="Freeform 129"/>
                  <p:cNvSpPr>
                    <a:spLocks/>
                  </p:cNvSpPr>
                  <p:nvPr/>
                </p:nvSpPr>
                <p:spPr bwMode="auto">
                  <a:xfrm>
                    <a:off x="3269" y="1363"/>
                    <a:ext cx="452" cy="445"/>
                  </a:xfrm>
                  <a:custGeom>
                    <a:avLst/>
                    <a:gdLst>
                      <a:gd name="T0" fmla="*/ 0 w 1356"/>
                      <a:gd name="T1" fmla="*/ 0 h 1335"/>
                      <a:gd name="T2" fmla="*/ 0 w 1356"/>
                      <a:gd name="T3" fmla="*/ 0 h 1335"/>
                      <a:gd name="T4" fmla="*/ 0 w 1356"/>
                      <a:gd name="T5" fmla="*/ 0 h 1335"/>
                      <a:gd name="T6" fmla="*/ 0 w 1356"/>
                      <a:gd name="T7" fmla="*/ 0 h 1335"/>
                      <a:gd name="T8" fmla="*/ 0 w 1356"/>
                      <a:gd name="T9" fmla="*/ 0 h 1335"/>
                      <a:gd name="T10" fmla="*/ 0 w 1356"/>
                      <a:gd name="T11" fmla="*/ 0 h 1335"/>
                      <a:gd name="T12" fmla="*/ 0 w 1356"/>
                      <a:gd name="T13" fmla="*/ 0 h 1335"/>
                      <a:gd name="T14" fmla="*/ 0 w 1356"/>
                      <a:gd name="T15" fmla="*/ 0 h 1335"/>
                      <a:gd name="T16" fmla="*/ 0 w 1356"/>
                      <a:gd name="T17" fmla="*/ 0 h 1335"/>
                      <a:gd name="T18" fmla="*/ 0 w 1356"/>
                      <a:gd name="T19" fmla="*/ 0 h 1335"/>
                      <a:gd name="T20" fmla="*/ 0 w 1356"/>
                      <a:gd name="T21" fmla="*/ 0 h 1335"/>
                      <a:gd name="T22" fmla="*/ 0 w 1356"/>
                      <a:gd name="T23" fmla="*/ 0 h 1335"/>
                      <a:gd name="T24" fmla="*/ 0 w 1356"/>
                      <a:gd name="T25" fmla="*/ 0 h 1335"/>
                      <a:gd name="T26" fmla="*/ 0 w 1356"/>
                      <a:gd name="T27" fmla="*/ 0 h 1335"/>
                      <a:gd name="T28" fmla="*/ 0 w 1356"/>
                      <a:gd name="T29" fmla="*/ 0 h 1335"/>
                      <a:gd name="T30" fmla="*/ 0 w 1356"/>
                      <a:gd name="T31" fmla="*/ 0 h 1335"/>
                      <a:gd name="T32" fmla="*/ 0 w 1356"/>
                      <a:gd name="T33" fmla="*/ 0 h 1335"/>
                      <a:gd name="T34" fmla="*/ 0 w 1356"/>
                      <a:gd name="T35" fmla="*/ 0 h 1335"/>
                      <a:gd name="T36" fmla="*/ 0 w 1356"/>
                      <a:gd name="T37" fmla="*/ 0 h 1335"/>
                      <a:gd name="T38" fmla="*/ 0 w 1356"/>
                      <a:gd name="T39" fmla="*/ 0 h 1335"/>
                      <a:gd name="T40" fmla="*/ 0 w 1356"/>
                      <a:gd name="T41" fmla="*/ 0 h 1335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1356"/>
                      <a:gd name="T64" fmla="*/ 0 h 1335"/>
                      <a:gd name="T65" fmla="*/ 1356 w 1356"/>
                      <a:gd name="T66" fmla="*/ 1335 h 1335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1356" h="1335">
                        <a:moveTo>
                          <a:pt x="51" y="951"/>
                        </a:moveTo>
                        <a:lnTo>
                          <a:pt x="305" y="858"/>
                        </a:lnTo>
                        <a:lnTo>
                          <a:pt x="313" y="722"/>
                        </a:lnTo>
                        <a:lnTo>
                          <a:pt x="678" y="331"/>
                        </a:lnTo>
                        <a:lnTo>
                          <a:pt x="864" y="332"/>
                        </a:lnTo>
                        <a:lnTo>
                          <a:pt x="872" y="102"/>
                        </a:lnTo>
                        <a:lnTo>
                          <a:pt x="1110" y="0"/>
                        </a:lnTo>
                        <a:lnTo>
                          <a:pt x="1297" y="42"/>
                        </a:lnTo>
                        <a:lnTo>
                          <a:pt x="1356" y="299"/>
                        </a:lnTo>
                        <a:lnTo>
                          <a:pt x="1110" y="467"/>
                        </a:lnTo>
                        <a:lnTo>
                          <a:pt x="1178" y="621"/>
                        </a:lnTo>
                        <a:lnTo>
                          <a:pt x="704" y="1096"/>
                        </a:lnTo>
                        <a:lnTo>
                          <a:pt x="533" y="1214"/>
                        </a:lnTo>
                        <a:lnTo>
                          <a:pt x="441" y="1197"/>
                        </a:lnTo>
                        <a:lnTo>
                          <a:pt x="433" y="1335"/>
                        </a:lnTo>
                        <a:lnTo>
                          <a:pt x="255" y="1301"/>
                        </a:lnTo>
                        <a:lnTo>
                          <a:pt x="85" y="1189"/>
                        </a:lnTo>
                        <a:lnTo>
                          <a:pt x="0" y="987"/>
                        </a:lnTo>
                        <a:lnTo>
                          <a:pt x="51" y="951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518" name="Freeform 130"/>
                  <p:cNvSpPr>
                    <a:spLocks/>
                  </p:cNvSpPr>
                  <p:nvPr/>
                </p:nvSpPr>
                <p:spPr bwMode="auto">
                  <a:xfrm>
                    <a:off x="3273" y="1681"/>
                    <a:ext cx="122" cy="116"/>
                  </a:xfrm>
                  <a:custGeom>
                    <a:avLst/>
                    <a:gdLst>
                      <a:gd name="T0" fmla="*/ 0 w 366"/>
                      <a:gd name="T1" fmla="*/ 0 h 346"/>
                      <a:gd name="T2" fmla="*/ 0 w 366"/>
                      <a:gd name="T3" fmla="*/ 0 h 346"/>
                      <a:gd name="T4" fmla="*/ 0 w 366"/>
                      <a:gd name="T5" fmla="*/ 0 h 346"/>
                      <a:gd name="T6" fmla="*/ 0 w 366"/>
                      <a:gd name="T7" fmla="*/ 0 h 346"/>
                      <a:gd name="T8" fmla="*/ 0 w 366"/>
                      <a:gd name="T9" fmla="*/ 0 h 346"/>
                      <a:gd name="T10" fmla="*/ 0 w 366"/>
                      <a:gd name="T11" fmla="*/ 0 h 346"/>
                      <a:gd name="T12" fmla="*/ 0 w 366"/>
                      <a:gd name="T13" fmla="*/ 0 h 346"/>
                      <a:gd name="T14" fmla="*/ 0 w 366"/>
                      <a:gd name="T15" fmla="*/ 0 h 346"/>
                      <a:gd name="T16" fmla="*/ 0 w 366"/>
                      <a:gd name="T17" fmla="*/ 0 h 346"/>
                      <a:gd name="T18" fmla="*/ 0 w 366"/>
                      <a:gd name="T19" fmla="*/ 0 h 346"/>
                      <a:gd name="T20" fmla="*/ 0 w 366"/>
                      <a:gd name="T21" fmla="*/ 0 h 346"/>
                      <a:gd name="T22" fmla="*/ 0 w 366"/>
                      <a:gd name="T23" fmla="*/ 0 h 346"/>
                      <a:gd name="T24" fmla="*/ 0 w 366"/>
                      <a:gd name="T25" fmla="*/ 0 h 346"/>
                      <a:gd name="T26" fmla="*/ 0 w 366"/>
                      <a:gd name="T27" fmla="*/ 0 h 346"/>
                      <a:gd name="T28" fmla="*/ 0 w 366"/>
                      <a:gd name="T29" fmla="*/ 0 h 346"/>
                      <a:gd name="T30" fmla="*/ 0 w 366"/>
                      <a:gd name="T31" fmla="*/ 0 h 346"/>
                      <a:gd name="T32" fmla="*/ 0 w 366"/>
                      <a:gd name="T33" fmla="*/ 0 h 346"/>
                      <a:gd name="T34" fmla="*/ 0 w 366"/>
                      <a:gd name="T35" fmla="*/ 0 h 346"/>
                      <a:gd name="T36" fmla="*/ 0 w 366"/>
                      <a:gd name="T37" fmla="*/ 0 h 346"/>
                      <a:gd name="T38" fmla="*/ 0 w 366"/>
                      <a:gd name="T39" fmla="*/ 0 h 346"/>
                      <a:gd name="T40" fmla="*/ 0 w 366"/>
                      <a:gd name="T41" fmla="*/ 0 h 346"/>
                      <a:gd name="T42" fmla="*/ 0 w 366"/>
                      <a:gd name="T43" fmla="*/ 0 h 346"/>
                      <a:gd name="T44" fmla="*/ 0 w 366"/>
                      <a:gd name="T45" fmla="*/ 0 h 346"/>
                      <a:gd name="T46" fmla="*/ 0 w 366"/>
                      <a:gd name="T47" fmla="*/ 0 h 346"/>
                      <a:gd name="T48" fmla="*/ 0 w 366"/>
                      <a:gd name="T49" fmla="*/ 0 h 346"/>
                      <a:gd name="T50" fmla="*/ 0 w 366"/>
                      <a:gd name="T51" fmla="*/ 0 h 346"/>
                      <a:gd name="T52" fmla="*/ 0 w 366"/>
                      <a:gd name="T53" fmla="*/ 0 h 346"/>
                      <a:gd name="T54" fmla="*/ 0 w 366"/>
                      <a:gd name="T55" fmla="*/ 0 h 34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w 366"/>
                      <a:gd name="T85" fmla="*/ 0 h 346"/>
                      <a:gd name="T86" fmla="*/ 366 w 366"/>
                      <a:gd name="T87" fmla="*/ 346 h 346"/>
                    </a:gdLst>
                    <a:ahLst/>
                    <a:cxnLst>
                      <a:cxn ang="T56">
                        <a:pos x="T0" y="T1"/>
                      </a:cxn>
                      <a:cxn ang="T57">
                        <a:pos x="T2" y="T3"/>
                      </a:cxn>
                      <a:cxn ang="T58">
                        <a:pos x="T4" y="T5"/>
                      </a:cxn>
                      <a:cxn ang="T59">
                        <a:pos x="T6" y="T7"/>
                      </a:cxn>
                      <a:cxn ang="T60">
                        <a:pos x="T8" y="T9"/>
                      </a:cxn>
                      <a:cxn ang="T61">
                        <a:pos x="T10" y="T11"/>
                      </a:cxn>
                      <a:cxn ang="T62">
                        <a:pos x="T12" y="T13"/>
                      </a:cxn>
                      <a:cxn ang="T63">
                        <a:pos x="T14" y="T15"/>
                      </a:cxn>
                      <a:cxn ang="T64">
                        <a:pos x="T16" y="T17"/>
                      </a:cxn>
                      <a:cxn ang="T65">
                        <a:pos x="T18" y="T19"/>
                      </a:cxn>
                      <a:cxn ang="T66">
                        <a:pos x="T20" y="T21"/>
                      </a:cxn>
                      <a:cxn ang="T67">
                        <a:pos x="T22" y="T23"/>
                      </a:cxn>
                      <a:cxn ang="T68">
                        <a:pos x="T24" y="T25"/>
                      </a:cxn>
                      <a:cxn ang="T69">
                        <a:pos x="T26" y="T27"/>
                      </a:cxn>
                      <a:cxn ang="T70">
                        <a:pos x="T28" y="T29"/>
                      </a:cxn>
                      <a:cxn ang="T71">
                        <a:pos x="T30" y="T31"/>
                      </a:cxn>
                      <a:cxn ang="T72">
                        <a:pos x="T32" y="T33"/>
                      </a:cxn>
                      <a:cxn ang="T73">
                        <a:pos x="T34" y="T35"/>
                      </a:cxn>
                      <a:cxn ang="T74">
                        <a:pos x="T36" y="T37"/>
                      </a:cxn>
                      <a:cxn ang="T75">
                        <a:pos x="T38" y="T39"/>
                      </a:cxn>
                      <a:cxn ang="T76">
                        <a:pos x="T40" y="T41"/>
                      </a:cxn>
                      <a:cxn ang="T77">
                        <a:pos x="T42" y="T43"/>
                      </a:cxn>
                      <a:cxn ang="T78">
                        <a:pos x="T44" y="T45"/>
                      </a:cxn>
                      <a:cxn ang="T79">
                        <a:pos x="T46" y="T47"/>
                      </a:cxn>
                      <a:cxn ang="T80">
                        <a:pos x="T48" y="T49"/>
                      </a:cxn>
                      <a:cxn ang="T81">
                        <a:pos x="T50" y="T51"/>
                      </a:cxn>
                      <a:cxn ang="T82">
                        <a:pos x="T52" y="T53"/>
                      </a:cxn>
                      <a:cxn ang="T83">
                        <a:pos x="T54" y="T55"/>
                      </a:cxn>
                    </a:cxnLst>
                    <a:rect l="T84" t="T85" r="T86" b="T87"/>
                    <a:pathLst>
                      <a:path w="366" h="346">
                        <a:moveTo>
                          <a:pt x="228" y="341"/>
                        </a:moveTo>
                        <a:lnTo>
                          <a:pt x="186" y="312"/>
                        </a:lnTo>
                        <a:lnTo>
                          <a:pt x="157" y="265"/>
                        </a:lnTo>
                        <a:lnTo>
                          <a:pt x="130" y="216"/>
                        </a:lnTo>
                        <a:lnTo>
                          <a:pt x="113" y="195"/>
                        </a:lnTo>
                        <a:lnTo>
                          <a:pt x="90" y="180"/>
                        </a:lnTo>
                        <a:lnTo>
                          <a:pt x="43" y="151"/>
                        </a:lnTo>
                        <a:lnTo>
                          <a:pt x="13" y="116"/>
                        </a:lnTo>
                        <a:lnTo>
                          <a:pt x="0" y="81"/>
                        </a:lnTo>
                        <a:lnTo>
                          <a:pt x="0" y="47"/>
                        </a:lnTo>
                        <a:lnTo>
                          <a:pt x="13" y="18"/>
                        </a:lnTo>
                        <a:lnTo>
                          <a:pt x="40" y="0"/>
                        </a:lnTo>
                        <a:lnTo>
                          <a:pt x="125" y="4"/>
                        </a:lnTo>
                        <a:lnTo>
                          <a:pt x="171" y="33"/>
                        </a:lnTo>
                        <a:lnTo>
                          <a:pt x="206" y="71"/>
                        </a:lnTo>
                        <a:lnTo>
                          <a:pt x="223" y="91"/>
                        </a:lnTo>
                        <a:lnTo>
                          <a:pt x="243" y="109"/>
                        </a:lnTo>
                        <a:lnTo>
                          <a:pt x="266" y="127"/>
                        </a:lnTo>
                        <a:lnTo>
                          <a:pt x="292" y="141"/>
                        </a:lnTo>
                        <a:lnTo>
                          <a:pt x="334" y="168"/>
                        </a:lnTo>
                        <a:lnTo>
                          <a:pt x="358" y="202"/>
                        </a:lnTo>
                        <a:lnTo>
                          <a:pt x="366" y="240"/>
                        </a:lnTo>
                        <a:lnTo>
                          <a:pt x="359" y="277"/>
                        </a:lnTo>
                        <a:lnTo>
                          <a:pt x="341" y="309"/>
                        </a:lnTo>
                        <a:lnTo>
                          <a:pt x="312" y="334"/>
                        </a:lnTo>
                        <a:lnTo>
                          <a:pt x="274" y="346"/>
                        </a:lnTo>
                        <a:lnTo>
                          <a:pt x="228" y="341"/>
                        </a:lnTo>
                        <a:close/>
                      </a:path>
                    </a:pathLst>
                  </a:custGeom>
                  <a:solidFill>
                    <a:srgbClr val="FFA600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519" name="Freeform 131"/>
                  <p:cNvSpPr>
                    <a:spLocks/>
                  </p:cNvSpPr>
                  <p:nvPr/>
                </p:nvSpPr>
                <p:spPr bwMode="auto">
                  <a:xfrm>
                    <a:off x="3387" y="1355"/>
                    <a:ext cx="350" cy="462"/>
                  </a:xfrm>
                  <a:custGeom>
                    <a:avLst/>
                    <a:gdLst>
                      <a:gd name="T0" fmla="*/ 0 w 1052"/>
                      <a:gd name="T1" fmla="*/ 0 h 1384"/>
                      <a:gd name="T2" fmla="*/ 0 w 1052"/>
                      <a:gd name="T3" fmla="*/ 0 h 1384"/>
                      <a:gd name="T4" fmla="*/ 0 w 1052"/>
                      <a:gd name="T5" fmla="*/ 0 h 1384"/>
                      <a:gd name="T6" fmla="*/ 0 w 1052"/>
                      <a:gd name="T7" fmla="*/ 0 h 1384"/>
                      <a:gd name="T8" fmla="*/ 0 w 1052"/>
                      <a:gd name="T9" fmla="*/ 0 h 1384"/>
                      <a:gd name="T10" fmla="*/ 0 w 1052"/>
                      <a:gd name="T11" fmla="*/ 0 h 1384"/>
                      <a:gd name="T12" fmla="*/ 0 w 1052"/>
                      <a:gd name="T13" fmla="*/ 0 h 1384"/>
                      <a:gd name="T14" fmla="*/ 0 w 1052"/>
                      <a:gd name="T15" fmla="*/ 0 h 1384"/>
                      <a:gd name="T16" fmla="*/ 0 w 1052"/>
                      <a:gd name="T17" fmla="*/ 0 h 1384"/>
                      <a:gd name="T18" fmla="*/ 0 w 1052"/>
                      <a:gd name="T19" fmla="*/ 0 h 1384"/>
                      <a:gd name="T20" fmla="*/ 0 w 1052"/>
                      <a:gd name="T21" fmla="*/ 0 h 1384"/>
                      <a:gd name="T22" fmla="*/ 0 w 1052"/>
                      <a:gd name="T23" fmla="*/ 0 h 1384"/>
                      <a:gd name="T24" fmla="*/ 0 w 1052"/>
                      <a:gd name="T25" fmla="*/ 0 h 1384"/>
                      <a:gd name="T26" fmla="*/ 0 w 1052"/>
                      <a:gd name="T27" fmla="*/ 0 h 1384"/>
                      <a:gd name="T28" fmla="*/ 0 w 1052"/>
                      <a:gd name="T29" fmla="*/ 0 h 1384"/>
                      <a:gd name="T30" fmla="*/ 0 w 1052"/>
                      <a:gd name="T31" fmla="*/ 0 h 1384"/>
                      <a:gd name="T32" fmla="*/ 0 w 1052"/>
                      <a:gd name="T33" fmla="*/ 0 h 1384"/>
                      <a:gd name="T34" fmla="*/ 0 w 1052"/>
                      <a:gd name="T35" fmla="*/ 0 h 1384"/>
                      <a:gd name="T36" fmla="*/ 0 w 1052"/>
                      <a:gd name="T37" fmla="*/ 0 h 1384"/>
                      <a:gd name="T38" fmla="*/ 0 w 1052"/>
                      <a:gd name="T39" fmla="*/ 0 h 1384"/>
                      <a:gd name="T40" fmla="*/ 0 w 1052"/>
                      <a:gd name="T41" fmla="*/ 0 h 1384"/>
                      <a:gd name="T42" fmla="*/ 0 w 1052"/>
                      <a:gd name="T43" fmla="*/ 0 h 1384"/>
                      <a:gd name="T44" fmla="*/ 0 w 1052"/>
                      <a:gd name="T45" fmla="*/ 0 h 1384"/>
                      <a:gd name="T46" fmla="*/ 0 w 1052"/>
                      <a:gd name="T47" fmla="*/ 0 h 1384"/>
                      <a:gd name="T48" fmla="*/ 0 w 1052"/>
                      <a:gd name="T49" fmla="*/ 0 h 1384"/>
                      <a:gd name="T50" fmla="*/ 0 w 1052"/>
                      <a:gd name="T51" fmla="*/ 0 h 1384"/>
                      <a:gd name="T52" fmla="*/ 0 w 1052"/>
                      <a:gd name="T53" fmla="*/ 0 h 1384"/>
                      <a:gd name="T54" fmla="*/ 0 w 1052"/>
                      <a:gd name="T55" fmla="*/ 0 h 1384"/>
                      <a:gd name="T56" fmla="*/ 0 w 1052"/>
                      <a:gd name="T57" fmla="*/ 0 h 1384"/>
                      <a:gd name="T58" fmla="*/ 0 w 1052"/>
                      <a:gd name="T59" fmla="*/ 0 h 1384"/>
                      <a:gd name="T60" fmla="*/ 0 w 1052"/>
                      <a:gd name="T61" fmla="*/ 0 h 1384"/>
                      <a:gd name="T62" fmla="*/ 0 w 1052"/>
                      <a:gd name="T63" fmla="*/ 0 h 1384"/>
                      <a:gd name="T64" fmla="*/ 0 w 1052"/>
                      <a:gd name="T65" fmla="*/ 0 h 1384"/>
                      <a:gd name="T66" fmla="*/ 0 w 1052"/>
                      <a:gd name="T67" fmla="*/ 0 h 1384"/>
                      <a:gd name="T68" fmla="*/ 0 w 1052"/>
                      <a:gd name="T69" fmla="*/ 0 h 1384"/>
                      <a:gd name="T70" fmla="*/ 0 w 1052"/>
                      <a:gd name="T71" fmla="*/ 0 h 1384"/>
                      <a:gd name="T72" fmla="*/ 0 w 1052"/>
                      <a:gd name="T73" fmla="*/ 0 h 1384"/>
                      <a:gd name="T74" fmla="*/ 0 w 1052"/>
                      <a:gd name="T75" fmla="*/ 0 h 1384"/>
                      <a:gd name="T76" fmla="*/ 0 w 1052"/>
                      <a:gd name="T77" fmla="*/ 0 h 1384"/>
                      <a:gd name="T78" fmla="*/ 0 w 1052"/>
                      <a:gd name="T79" fmla="*/ 0 h 1384"/>
                      <a:gd name="T80" fmla="*/ 0 w 1052"/>
                      <a:gd name="T81" fmla="*/ 0 h 1384"/>
                      <a:gd name="T82" fmla="*/ 0 w 1052"/>
                      <a:gd name="T83" fmla="*/ 0 h 1384"/>
                      <a:gd name="T84" fmla="*/ 0 w 1052"/>
                      <a:gd name="T85" fmla="*/ 0 h 1384"/>
                      <a:gd name="T86" fmla="*/ 0 w 1052"/>
                      <a:gd name="T87" fmla="*/ 0 h 1384"/>
                      <a:gd name="T88" fmla="*/ 0 w 1052"/>
                      <a:gd name="T89" fmla="*/ 0 h 1384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1052"/>
                      <a:gd name="T136" fmla="*/ 0 h 1384"/>
                      <a:gd name="T137" fmla="*/ 1052 w 1052"/>
                      <a:gd name="T138" fmla="*/ 1384 h 1384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1052" h="1384">
                        <a:moveTo>
                          <a:pt x="25" y="1384"/>
                        </a:moveTo>
                        <a:lnTo>
                          <a:pt x="0" y="1190"/>
                        </a:lnTo>
                        <a:lnTo>
                          <a:pt x="1" y="1084"/>
                        </a:lnTo>
                        <a:lnTo>
                          <a:pt x="12" y="1040"/>
                        </a:lnTo>
                        <a:lnTo>
                          <a:pt x="29" y="1005"/>
                        </a:lnTo>
                        <a:lnTo>
                          <a:pt x="42" y="989"/>
                        </a:lnTo>
                        <a:lnTo>
                          <a:pt x="65" y="970"/>
                        </a:lnTo>
                        <a:lnTo>
                          <a:pt x="94" y="945"/>
                        </a:lnTo>
                        <a:lnTo>
                          <a:pt x="128" y="918"/>
                        </a:lnTo>
                        <a:lnTo>
                          <a:pt x="168" y="888"/>
                        </a:lnTo>
                        <a:lnTo>
                          <a:pt x="211" y="856"/>
                        </a:lnTo>
                        <a:lnTo>
                          <a:pt x="257" y="821"/>
                        </a:lnTo>
                        <a:lnTo>
                          <a:pt x="281" y="803"/>
                        </a:lnTo>
                        <a:lnTo>
                          <a:pt x="306" y="786"/>
                        </a:lnTo>
                        <a:lnTo>
                          <a:pt x="330" y="768"/>
                        </a:lnTo>
                        <a:lnTo>
                          <a:pt x="355" y="750"/>
                        </a:lnTo>
                        <a:lnTo>
                          <a:pt x="379" y="731"/>
                        </a:lnTo>
                        <a:lnTo>
                          <a:pt x="404" y="713"/>
                        </a:lnTo>
                        <a:lnTo>
                          <a:pt x="428" y="695"/>
                        </a:lnTo>
                        <a:lnTo>
                          <a:pt x="452" y="678"/>
                        </a:lnTo>
                        <a:lnTo>
                          <a:pt x="498" y="642"/>
                        </a:lnTo>
                        <a:lnTo>
                          <a:pt x="541" y="608"/>
                        </a:lnTo>
                        <a:lnTo>
                          <a:pt x="580" y="577"/>
                        </a:lnTo>
                        <a:lnTo>
                          <a:pt x="614" y="547"/>
                        </a:lnTo>
                        <a:lnTo>
                          <a:pt x="643" y="521"/>
                        </a:lnTo>
                        <a:lnTo>
                          <a:pt x="656" y="491"/>
                        </a:lnTo>
                        <a:lnTo>
                          <a:pt x="651" y="461"/>
                        </a:lnTo>
                        <a:lnTo>
                          <a:pt x="639" y="394"/>
                        </a:lnTo>
                        <a:lnTo>
                          <a:pt x="656" y="361"/>
                        </a:lnTo>
                        <a:lnTo>
                          <a:pt x="686" y="344"/>
                        </a:lnTo>
                        <a:lnTo>
                          <a:pt x="764" y="332"/>
                        </a:lnTo>
                        <a:lnTo>
                          <a:pt x="836" y="310"/>
                        </a:lnTo>
                        <a:lnTo>
                          <a:pt x="858" y="283"/>
                        </a:lnTo>
                        <a:lnTo>
                          <a:pt x="868" y="236"/>
                        </a:lnTo>
                        <a:lnTo>
                          <a:pt x="855" y="214"/>
                        </a:lnTo>
                        <a:lnTo>
                          <a:pt x="826" y="204"/>
                        </a:lnTo>
                        <a:lnTo>
                          <a:pt x="767" y="192"/>
                        </a:lnTo>
                        <a:lnTo>
                          <a:pt x="731" y="165"/>
                        </a:lnTo>
                        <a:lnTo>
                          <a:pt x="712" y="130"/>
                        </a:lnTo>
                        <a:lnTo>
                          <a:pt x="710" y="91"/>
                        </a:lnTo>
                        <a:lnTo>
                          <a:pt x="720" y="53"/>
                        </a:lnTo>
                        <a:lnTo>
                          <a:pt x="744" y="21"/>
                        </a:lnTo>
                        <a:lnTo>
                          <a:pt x="776" y="0"/>
                        </a:lnTo>
                        <a:lnTo>
                          <a:pt x="864" y="5"/>
                        </a:lnTo>
                        <a:lnTo>
                          <a:pt x="916" y="34"/>
                        </a:lnTo>
                        <a:lnTo>
                          <a:pt x="959" y="66"/>
                        </a:lnTo>
                        <a:lnTo>
                          <a:pt x="1019" y="136"/>
                        </a:lnTo>
                        <a:lnTo>
                          <a:pt x="1049" y="213"/>
                        </a:lnTo>
                        <a:lnTo>
                          <a:pt x="1052" y="252"/>
                        </a:lnTo>
                        <a:lnTo>
                          <a:pt x="1049" y="289"/>
                        </a:lnTo>
                        <a:lnTo>
                          <a:pt x="1038" y="327"/>
                        </a:lnTo>
                        <a:lnTo>
                          <a:pt x="1021" y="361"/>
                        </a:lnTo>
                        <a:lnTo>
                          <a:pt x="997" y="393"/>
                        </a:lnTo>
                        <a:lnTo>
                          <a:pt x="966" y="423"/>
                        </a:lnTo>
                        <a:lnTo>
                          <a:pt x="929" y="448"/>
                        </a:lnTo>
                        <a:lnTo>
                          <a:pt x="887" y="467"/>
                        </a:lnTo>
                        <a:lnTo>
                          <a:pt x="838" y="483"/>
                        </a:lnTo>
                        <a:lnTo>
                          <a:pt x="784" y="493"/>
                        </a:lnTo>
                        <a:lnTo>
                          <a:pt x="792" y="584"/>
                        </a:lnTo>
                        <a:lnTo>
                          <a:pt x="783" y="623"/>
                        </a:lnTo>
                        <a:lnTo>
                          <a:pt x="771" y="642"/>
                        </a:lnTo>
                        <a:lnTo>
                          <a:pt x="752" y="662"/>
                        </a:lnTo>
                        <a:lnTo>
                          <a:pt x="729" y="682"/>
                        </a:lnTo>
                        <a:lnTo>
                          <a:pt x="709" y="703"/>
                        </a:lnTo>
                        <a:lnTo>
                          <a:pt x="687" y="724"/>
                        </a:lnTo>
                        <a:lnTo>
                          <a:pt x="667" y="745"/>
                        </a:lnTo>
                        <a:lnTo>
                          <a:pt x="646" y="767"/>
                        </a:lnTo>
                        <a:lnTo>
                          <a:pt x="626" y="789"/>
                        </a:lnTo>
                        <a:lnTo>
                          <a:pt x="606" y="811"/>
                        </a:lnTo>
                        <a:lnTo>
                          <a:pt x="586" y="834"/>
                        </a:lnTo>
                        <a:lnTo>
                          <a:pt x="546" y="879"/>
                        </a:lnTo>
                        <a:lnTo>
                          <a:pt x="526" y="900"/>
                        </a:lnTo>
                        <a:lnTo>
                          <a:pt x="506" y="923"/>
                        </a:lnTo>
                        <a:lnTo>
                          <a:pt x="485" y="945"/>
                        </a:lnTo>
                        <a:lnTo>
                          <a:pt x="465" y="965"/>
                        </a:lnTo>
                        <a:lnTo>
                          <a:pt x="443" y="987"/>
                        </a:lnTo>
                        <a:lnTo>
                          <a:pt x="421" y="1008"/>
                        </a:lnTo>
                        <a:lnTo>
                          <a:pt x="398" y="1027"/>
                        </a:lnTo>
                        <a:lnTo>
                          <a:pt x="376" y="1045"/>
                        </a:lnTo>
                        <a:lnTo>
                          <a:pt x="328" y="1077"/>
                        </a:lnTo>
                        <a:lnTo>
                          <a:pt x="279" y="1110"/>
                        </a:lnTo>
                        <a:lnTo>
                          <a:pt x="232" y="1145"/>
                        </a:lnTo>
                        <a:lnTo>
                          <a:pt x="204" y="1165"/>
                        </a:lnTo>
                        <a:lnTo>
                          <a:pt x="174" y="1190"/>
                        </a:lnTo>
                        <a:lnTo>
                          <a:pt x="142" y="1218"/>
                        </a:lnTo>
                        <a:lnTo>
                          <a:pt x="111" y="1246"/>
                        </a:lnTo>
                        <a:lnTo>
                          <a:pt x="63" y="1311"/>
                        </a:lnTo>
                        <a:lnTo>
                          <a:pt x="49" y="1380"/>
                        </a:lnTo>
                        <a:lnTo>
                          <a:pt x="25" y="1384"/>
                        </a:lnTo>
                        <a:close/>
                      </a:path>
                    </a:pathLst>
                  </a:custGeom>
                  <a:solidFill>
                    <a:srgbClr val="FFA600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520" name="Freeform 132"/>
                  <p:cNvSpPr>
                    <a:spLocks/>
                  </p:cNvSpPr>
                  <p:nvPr/>
                </p:nvSpPr>
                <p:spPr bwMode="auto">
                  <a:xfrm>
                    <a:off x="3537" y="1606"/>
                    <a:ext cx="365" cy="323"/>
                  </a:xfrm>
                  <a:custGeom>
                    <a:avLst/>
                    <a:gdLst>
                      <a:gd name="T0" fmla="*/ 0 w 1095"/>
                      <a:gd name="T1" fmla="*/ 0 h 967"/>
                      <a:gd name="T2" fmla="*/ 0 w 1095"/>
                      <a:gd name="T3" fmla="*/ 0 h 967"/>
                      <a:gd name="T4" fmla="*/ 0 w 1095"/>
                      <a:gd name="T5" fmla="*/ 0 h 967"/>
                      <a:gd name="T6" fmla="*/ 0 w 1095"/>
                      <a:gd name="T7" fmla="*/ 0 h 967"/>
                      <a:gd name="T8" fmla="*/ 0 w 1095"/>
                      <a:gd name="T9" fmla="*/ 0 h 967"/>
                      <a:gd name="T10" fmla="*/ 0 w 1095"/>
                      <a:gd name="T11" fmla="*/ 0 h 967"/>
                      <a:gd name="T12" fmla="*/ 0 w 1095"/>
                      <a:gd name="T13" fmla="*/ 0 h 967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095"/>
                      <a:gd name="T22" fmla="*/ 0 h 967"/>
                      <a:gd name="T23" fmla="*/ 1095 w 1095"/>
                      <a:gd name="T24" fmla="*/ 967 h 967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095" h="967">
                        <a:moveTo>
                          <a:pt x="0" y="269"/>
                        </a:moveTo>
                        <a:lnTo>
                          <a:pt x="603" y="967"/>
                        </a:lnTo>
                        <a:lnTo>
                          <a:pt x="1095" y="322"/>
                        </a:lnTo>
                        <a:lnTo>
                          <a:pt x="289" y="0"/>
                        </a:lnTo>
                        <a:lnTo>
                          <a:pt x="0" y="269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521" name="Freeform 133"/>
                  <p:cNvSpPr>
                    <a:spLocks/>
                  </p:cNvSpPr>
                  <p:nvPr/>
                </p:nvSpPr>
                <p:spPr bwMode="auto">
                  <a:xfrm>
                    <a:off x="3581" y="1623"/>
                    <a:ext cx="220" cy="243"/>
                  </a:xfrm>
                  <a:custGeom>
                    <a:avLst/>
                    <a:gdLst>
                      <a:gd name="T0" fmla="*/ 0 w 660"/>
                      <a:gd name="T1" fmla="*/ 0 h 731"/>
                      <a:gd name="T2" fmla="*/ 0 w 660"/>
                      <a:gd name="T3" fmla="*/ 0 h 731"/>
                      <a:gd name="T4" fmla="*/ 0 w 660"/>
                      <a:gd name="T5" fmla="*/ 0 h 731"/>
                      <a:gd name="T6" fmla="*/ 0 w 660"/>
                      <a:gd name="T7" fmla="*/ 0 h 731"/>
                      <a:gd name="T8" fmla="*/ 0 w 660"/>
                      <a:gd name="T9" fmla="*/ 0 h 731"/>
                      <a:gd name="T10" fmla="*/ 0 w 660"/>
                      <a:gd name="T11" fmla="*/ 0 h 731"/>
                      <a:gd name="T12" fmla="*/ 0 w 660"/>
                      <a:gd name="T13" fmla="*/ 0 h 731"/>
                      <a:gd name="T14" fmla="*/ 0 w 660"/>
                      <a:gd name="T15" fmla="*/ 0 h 731"/>
                      <a:gd name="T16" fmla="*/ 0 w 660"/>
                      <a:gd name="T17" fmla="*/ 0 h 731"/>
                      <a:gd name="T18" fmla="*/ 0 w 660"/>
                      <a:gd name="T19" fmla="*/ 0 h 731"/>
                      <a:gd name="T20" fmla="*/ 0 w 660"/>
                      <a:gd name="T21" fmla="*/ 0 h 731"/>
                      <a:gd name="T22" fmla="*/ 0 w 660"/>
                      <a:gd name="T23" fmla="*/ 0 h 731"/>
                      <a:gd name="T24" fmla="*/ 0 w 660"/>
                      <a:gd name="T25" fmla="*/ 0 h 731"/>
                      <a:gd name="T26" fmla="*/ 0 w 660"/>
                      <a:gd name="T27" fmla="*/ 0 h 731"/>
                      <a:gd name="T28" fmla="*/ 0 w 660"/>
                      <a:gd name="T29" fmla="*/ 0 h 731"/>
                      <a:gd name="T30" fmla="*/ 0 w 660"/>
                      <a:gd name="T31" fmla="*/ 0 h 731"/>
                      <a:gd name="T32" fmla="*/ 0 w 660"/>
                      <a:gd name="T33" fmla="*/ 0 h 731"/>
                      <a:gd name="T34" fmla="*/ 0 w 660"/>
                      <a:gd name="T35" fmla="*/ 0 h 731"/>
                      <a:gd name="T36" fmla="*/ 0 w 660"/>
                      <a:gd name="T37" fmla="*/ 0 h 731"/>
                      <a:gd name="T38" fmla="*/ 0 w 660"/>
                      <a:gd name="T39" fmla="*/ 0 h 731"/>
                      <a:gd name="T40" fmla="*/ 0 w 660"/>
                      <a:gd name="T41" fmla="*/ 0 h 731"/>
                      <a:gd name="T42" fmla="*/ 0 w 660"/>
                      <a:gd name="T43" fmla="*/ 0 h 731"/>
                      <a:gd name="T44" fmla="*/ 0 w 660"/>
                      <a:gd name="T45" fmla="*/ 0 h 731"/>
                      <a:gd name="T46" fmla="*/ 0 w 660"/>
                      <a:gd name="T47" fmla="*/ 0 h 731"/>
                      <a:gd name="T48" fmla="*/ 0 w 660"/>
                      <a:gd name="T49" fmla="*/ 0 h 731"/>
                      <a:gd name="T50" fmla="*/ 0 w 660"/>
                      <a:gd name="T51" fmla="*/ 0 h 731"/>
                      <a:gd name="T52" fmla="*/ 0 w 660"/>
                      <a:gd name="T53" fmla="*/ 0 h 731"/>
                      <a:gd name="T54" fmla="*/ 0 w 660"/>
                      <a:gd name="T55" fmla="*/ 0 h 731"/>
                      <a:gd name="T56" fmla="*/ 0 w 660"/>
                      <a:gd name="T57" fmla="*/ 0 h 731"/>
                      <a:gd name="T58" fmla="*/ 0 w 660"/>
                      <a:gd name="T59" fmla="*/ 0 h 731"/>
                      <a:gd name="T60" fmla="*/ 0 w 660"/>
                      <a:gd name="T61" fmla="*/ 0 h 731"/>
                      <a:gd name="T62" fmla="*/ 0 w 660"/>
                      <a:gd name="T63" fmla="*/ 0 h 731"/>
                      <a:gd name="T64" fmla="*/ 0 w 660"/>
                      <a:gd name="T65" fmla="*/ 0 h 731"/>
                      <a:gd name="T66" fmla="*/ 0 w 660"/>
                      <a:gd name="T67" fmla="*/ 0 h 731"/>
                      <a:gd name="T68" fmla="*/ 0 w 660"/>
                      <a:gd name="T69" fmla="*/ 0 h 731"/>
                      <a:gd name="T70" fmla="*/ 0 w 660"/>
                      <a:gd name="T71" fmla="*/ 0 h 731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w 660"/>
                      <a:gd name="T109" fmla="*/ 0 h 731"/>
                      <a:gd name="T110" fmla="*/ 660 w 660"/>
                      <a:gd name="T111" fmla="*/ 731 h 731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T108" t="T109" r="T110" b="T111"/>
                    <a:pathLst>
                      <a:path w="660" h="731">
                        <a:moveTo>
                          <a:pt x="116" y="287"/>
                        </a:moveTo>
                        <a:lnTo>
                          <a:pt x="131" y="251"/>
                        </a:lnTo>
                        <a:lnTo>
                          <a:pt x="147" y="217"/>
                        </a:lnTo>
                        <a:lnTo>
                          <a:pt x="165" y="183"/>
                        </a:lnTo>
                        <a:lnTo>
                          <a:pt x="183" y="150"/>
                        </a:lnTo>
                        <a:lnTo>
                          <a:pt x="200" y="128"/>
                        </a:lnTo>
                        <a:lnTo>
                          <a:pt x="216" y="112"/>
                        </a:lnTo>
                        <a:lnTo>
                          <a:pt x="250" y="99"/>
                        </a:lnTo>
                        <a:lnTo>
                          <a:pt x="284" y="111"/>
                        </a:lnTo>
                        <a:lnTo>
                          <a:pt x="318" y="148"/>
                        </a:lnTo>
                        <a:lnTo>
                          <a:pt x="348" y="219"/>
                        </a:lnTo>
                        <a:lnTo>
                          <a:pt x="357" y="296"/>
                        </a:lnTo>
                        <a:lnTo>
                          <a:pt x="354" y="375"/>
                        </a:lnTo>
                        <a:lnTo>
                          <a:pt x="345" y="452"/>
                        </a:lnTo>
                        <a:lnTo>
                          <a:pt x="363" y="415"/>
                        </a:lnTo>
                        <a:lnTo>
                          <a:pt x="380" y="375"/>
                        </a:lnTo>
                        <a:lnTo>
                          <a:pt x="396" y="335"/>
                        </a:lnTo>
                        <a:lnTo>
                          <a:pt x="412" y="295"/>
                        </a:lnTo>
                        <a:lnTo>
                          <a:pt x="429" y="255"/>
                        </a:lnTo>
                        <a:lnTo>
                          <a:pt x="448" y="217"/>
                        </a:lnTo>
                        <a:lnTo>
                          <a:pt x="469" y="180"/>
                        </a:lnTo>
                        <a:lnTo>
                          <a:pt x="496" y="146"/>
                        </a:lnTo>
                        <a:lnTo>
                          <a:pt x="513" y="129"/>
                        </a:lnTo>
                        <a:lnTo>
                          <a:pt x="530" y="118"/>
                        </a:lnTo>
                        <a:lnTo>
                          <a:pt x="563" y="109"/>
                        </a:lnTo>
                        <a:lnTo>
                          <a:pt x="594" y="121"/>
                        </a:lnTo>
                        <a:lnTo>
                          <a:pt x="623" y="156"/>
                        </a:lnTo>
                        <a:lnTo>
                          <a:pt x="658" y="246"/>
                        </a:lnTo>
                        <a:lnTo>
                          <a:pt x="660" y="339"/>
                        </a:lnTo>
                        <a:lnTo>
                          <a:pt x="644" y="434"/>
                        </a:lnTo>
                        <a:lnTo>
                          <a:pt x="623" y="526"/>
                        </a:lnTo>
                        <a:lnTo>
                          <a:pt x="643" y="506"/>
                        </a:lnTo>
                        <a:lnTo>
                          <a:pt x="651" y="510"/>
                        </a:lnTo>
                        <a:lnTo>
                          <a:pt x="642" y="569"/>
                        </a:lnTo>
                        <a:lnTo>
                          <a:pt x="628" y="610"/>
                        </a:lnTo>
                        <a:lnTo>
                          <a:pt x="612" y="650"/>
                        </a:lnTo>
                        <a:lnTo>
                          <a:pt x="595" y="684"/>
                        </a:lnTo>
                        <a:lnTo>
                          <a:pt x="579" y="703"/>
                        </a:lnTo>
                        <a:lnTo>
                          <a:pt x="532" y="728"/>
                        </a:lnTo>
                        <a:lnTo>
                          <a:pt x="498" y="731"/>
                        </a:lnTo>
                        <a:lnTo>
                          <a:pt x="475" y="715"/>
                        </a:lnTo>
                        <a:lnTo>
                          <a:pt x="461" y="684"/>
                        </a:lnTo>
                        <a:lnTo>
                          <a:pt x="455" y="602"/>
                        </a:lnTo>
                        <a:lnTo>
                          <a:pt x="468" y="524"/>
                        </a:lnTo>
                        <a:lnTo>
                          <a:pt x="440" y="575"/>
                        </a:lnTo>
                        <a:lnTo>
                          <a:pt x="412" y="620"/>
                        </a:lnTo>
                        <a:lnTo>
                          <a:pt x="384" y="657"/>
                        </a:lnTo>
                        <a:lnTo>
                          <a:pt x="356" y="686"/>
                        </a:lnTo>
                        <a:lnTo>
                          <a:pt x="329" y="707"/>
                        </a:lnTo>
                        <a:lnTo>
                          <a:pt x="304" y="721"/>
                        </a:lnTo>
                        <a:lnTo>
                          <a:pt x="258" y="724"/>
                        </a:lnTo>
                        <a:lnTo>
                          <a:pt x="223" y="697"/>
                        </a:lnTo>
                        <a:lnTo>
                          <a:pt x="201" y="638"/>
                        </a:lnTo>
                        <a:lnTo>
                          <a:pt x="195" y="548"/>
                        </a:lnTo>
                        <a:lnTo>
                          <a:pt x="209" y="428"/>
                        </a:lnTo>
                        <a:lnTo>
                          <a:pt x="186" y="456"/>
                        </a:lnTo>
                        <a:lnTo>
                          <a:pt x="165" y="478"/>
                        </a:lnTo>
                        <a:lnTo>
                          <a:pt x="145" y="497"/>
                        </a:lnTo>
                        <a:lnTo>
                          <a:pt x="127" y="509"/>
                        </a:lnTo>
                        <a:lnTo>
                          <a:pt x="95" y="523"/>
                        </a:lnTo>
                        <a:lnTo>
                          <a:pt x="68" y="522"/>
                        </a:lnTo>
                        <a:lnTo>
                          <a:pt x="30" y="480"/>
                        </a:lnTo>
                        <a:lnTo>
                          <a:pt x="8" y="400"/>
                        </a:lnTo>
                        <a:lnTo>
                          <a:pt x="0" y="196"/>
                        </a:lnTo>
                        <a:lnTo>
                          <a:pt x="14" y="41"/>
                        </a:lnTo>
                        <a:lnTo>
                          <a:pt x="25" y="13"/>
                        </a:lnTo>
                        <a:lnTo>
                          <a:pt x="45" y="0"/>
                        </a:lnTo>
                        <a:lnTo>
                          <a:pt x="66" y="7"/>
                        </a:lnTo>
                        <a:lnTo>
                          <a:pt x="84" y="32"/>
                        </a:lnTo>
                        <a:lnTo>
                          <a:pt x="104" y="156"/>
                        </a:lnTo>
                        <a:lnTo>
                          <a:pt x="116" y="287"/>
                        </a:lnTo>
                        <a:close/>
                      </a:path>
                    </a:pathLst>
                  </a:custGeom>
                  <a:solidFill>
                    <a:srgbClr val="009EFF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522" name="Freeform 134"/>
                  <p:cNvSpPr>
                    <a:spLocks/>
                  </p:cNvSpPr>
                  <p:nvPr/>
                </p:nvSpPr>
                <p:spPr bwMode="auto">
                  <a:xfrm>
                    <a:off x="3383" y="1607"/>
                    <a:ext cx="111" cy="163"/>
                  </a:xfrm>
                  <a:custGeom>
                    <a:avLst/>
                    <a:gdLst>
                      <a:gd name="T0" fmla="*/ 0 w 334"/>
                      <a:gd name="T1" fmla="*/ 0 h 489"/>
                      <a:gd name="T2" fmla="*/ 0 w 334"/>
                      <a:gd name="T3" fmla="*/ 0 h 489"/>
                      <a:gd name="T4" fmla="*/ 0 w 334"/>
                      <a:gd name="T5" fmla="*/ 0 h 489"/>
                      <a:gd name="T6" fmla="*/ 0 w 334"/>
                      <a:gd name="T7" fmla="*/ 0 h 489"/>
                      <a:gd name="T8" fmla="*/ 0 w 334"/>
                      <a:gd name="T9" fmla="*/ 0 h 489"/>
                      <a:gd name="T10" fmla="*/ 0 w 334"/>
                      <a:gd name="T11" fmla="*/ 0 h 489"/>
                      <a:gd name="T12" fmla="*/ 0 w 334"/>
                      <a:gd name="T13" fmla="*/ 0 h 489"/>
                      <a:gd name="T14" fmla="*/ 0 w 334"/>
                      <a:gd name="T15" fmla="*/ 0 h 489"/>
                      <a:gd name="T16" fmla="*/ 0 w 334"/>
                      <a:gd name="T17" fmla="*/ 0 h 489"/>
                      <a:gd name="T18" fmla="*/ 0 w 334"/>
                      <a:gd name="T19" fmla="*/ 0 h 489"/>
                      <a:gd name="T20" fmla="*/ 0 w 334"/>
                      <a:gd name="T21" fmla="*/ 0 h 489"/>
                      <a:gd name="T22" fmla="*/ 0 w 334"/>
                      <a:gd name="T23" fmla="*/ 0 h 489"/>
                      <a:gd name="T24" fmla="*/ 0 w 334"/>
                      <a:gd name="T25" fmla="*/ 0 h 489"/>
                      <a:gd name="T26" fmla="*/ 0 w 334"/>
                      <a:gd name="T27" fmla="*/ 0 h 489"/>
                      <a:gd name="T28" fmla="*/ 0 w 334"/>
                      <a:gd name="T29" fmla="*/ 0 h 489"/>
                      <a:gd name="T30" fmla="*/ 0 w 334"/>
                      <a:gd name="T31" fmla="*/ 0 h 489"/>
                      <a:gd name="T32" fmla="*/ 0 w 334"/>
                      <a:gd name="T33" fmla="*/ 0 h 489"/>
                      <a:gd name="T34" fmla="*/ 0 w 334"/>
                      <a:gd name="T35" fmla="*/ 0 h 489"/>
                      <a:gd name="T36" fmla="*/ 0 w 334"/>
                      <a:gd name="T37" fmla="*/ 0 h 489"/>
                      <a:gd name="T38" fmla="*/ 0 w 334"/>
                      <a:gd name="T39" fmla="*/ 0 h 489"/>
                      <a:gd name="T40" fmla="*/ 0 w 334"/>
                      <a:gd name="T41" fmla="*/ 0 h 489"/>
                      <a:gd name="T42" fmla="*/ 0 w 334"/>
                      <a:gd name="T43" fmla="*/ 0 h 489"/>
                      <a:gd name="T44" fmla="*/ 0 w 334"/>
                      <a:gd name="T45" fmla="*/ 0 h 489"/>
                      <a:gd name="T46" fmla="*/ 0 w 334"/>
                      <a:gd name="T47" fmla="*/ 0 h 489"/>
                      <a:gd name="T48" fmla="*/ 0 w 334"/>
                      <a:gd name="T49" fmla="*/ 0 h 489"/>
                      <a:gd name="T50" fmla="*/ 0 w 334"/>
                      <a:gd name="T51" fmla="*/ 0 h 489"/>
                      <a:gd name="T52" fmla="*/ 0 w 334"/>
                      <a:gd name="T53" fmla="*/ 0 h 489"/>
                      <a:gd name="T54" fmla="*/ 0 w 334"/>
                      <a:gd name="T55" fmla="*/ 0 h 489"/>
                      <a:gd name="T56" fmla="*/ 0 w 334"/>
                      <a:gd name="T57" fmla="*/ 0 h 489"/>
                      <a:gd name="T58" fmla="*/ 0 w 334"/>
                      <a:gd name="T59" fmla="*/ 0 h 489"/>
                      <a:gd name="T60" fmla="*/ 0 w 334"/>
                      <a:gd name="T61" fmla="*/ 0 h 489"/>
                      <a:gd name="T62" fmla="*/ 0 w 334"/>
                      <a:gd name="T63" fmla="*/ 0 h 489"/>
                      <a:gd name="T64" fmla="*/ 0 w 334"/>
                      <a:gd name="T65" fmla="*/ 0 h 489"/>
                      <a:gd name="T66" fmla="*/ 0 w 334"/>
                      <a:gd name="T67" fmla="*/ 0 h 489"/>
                      <a:gd name="T68" fmla="*/ 0 w 334"/>
                      <a:gd name="T69" fmla="*/ 0 h 489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w 334"/>
                      <a:gd name="T106" fmla="*/ 0 h 489"/>
                      <a:gd name="T107" fmla="*/ 334 w 334"/>
                      <a:gd name="T108" fmla="*/ 489 h 489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T105" t="T106" r="T107" b="T108"/>
                    <a:pathLst>
                      <a:path w="334" h="489">
                        <a:moveTo>
                          <a:pt x="16" y="0"/>
                        </a:moveTo>
                        <a:lnTo>
                          <a:pt x="45" y="12"/>
                        </a:lnTo>
                        <a:lnTo>
                          <a:pt x="76" y="25"/>
                        </a:lnTo>
                        <a:lnTo>
                          <a:pt x="118" y="46"/>
                        </a:lnTo>
                        <a:lnTo>
                          <a:pt x="162" y="72"/>
                        </a:lnTo>
                        <a:lnTo>
                          <a:pt x="205" y="101"/>
                        </a:lnTo>
                        <a:lnTo>
                          <a:pt x="245" y="135"/>
                        </a:lnTo>
                        <a:lnTo>
                          <a:pt x="280" y="173"/>
                        </a:lnTo>
                        <a:lnTo>
                          <a:pt x="309" y="215"/>
                        </a:lnTo>
                        <a:lnTo>
                          <a:pt x="334" y="311"/>
                        </a:lnTo>
                        <a:lnTo>
                          <a:pt x="329" y="335"/>
                        </a:lnTo>
                        <a:lnTo>
                          <a:pt x="318" y="361"/>
                        </a:lnTo>
                        <a:lnTo>
                          <a:pt x="301" y="387"/>
                        </a:lnTo>
                        <a:lnTo>
                          <a:pt x="279" y="414"/>
                        </a:lnTo>
                        <a:lnTo>
                          <a:pt x="256" y="438"/>
                        </a:lnTo>
                        <a:lnTo>
                          <a:pt x="231" y="459"/>
                        </a:lnTo>
                        <a:lnTo>
                          <a:pt x="208" y="476"/>
                        </a:lnTo>
                        <a:lnTo>
                          <a:pt x="187" y="489"/>
                        </a:lnTo>
                        <a:lnTo>
                          <a:pt x="170" y="488"/>
                        </a:lnTo>
                        <a:lnTo>
                          <a:pt x="172" y="469"/>
                        </a:lnTo>
                        <a:lnTo>
                          <a:pt x="198" y="432"/>
                        </a:lnTo>
                        <a:lnTo>
                          <a:pt x="218" y="398"/>
                        </a:lnTo>
                        <a:lnTo>
                          <a:pt x="234" y="311"/>
                        </a:lnTo>
                        <a:lnTo>
                          <a:pt x="221" y="240"/>
                        </a:lnTo>
                        <a:lnTo>
                          <a:pt x="206" y="205"/>
                        </a:lnTo>
                        <a:lnTo>
                          <a:pt x="188" y="171"/>
                        </a:lnTo>
                        <a:lnTo>
                          <a:pt x="166" y="140"/>
                        </a:lnTo>
                        <a:lnTo>
                          <a:pt x="141" y="111"/>
                        </a:lnTo>
                        <a:lnTo>
                          <a:pt x="115" y="86"/>
                        </a:lnTo>
                        <a:lnTo>
                          <a:pt x="86" y="64"/>
                        </a:lnTo>
                        <a:lnTo>
                          <a:pt x="45" y="44"/>
                        </a:lnTo>
                        <a:lnTo>
                          <a:pt x="6" y="23"/>
                        </a:lnTo>
                        <a:lnTo>
                          <a:pt x="0" y="6"/>
                        </a:lnTo>
                        <a:lnTo>
                          <a:pt x="16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523" name="Freeform 135"/>
                  <p:cNvSpPr>
                    <a:spLocks/>
                  </p:cNvSpPr>
                  <p:nvPr/>
                </p:nvSpPr>
                <p:spPr bwMode="auto">
                  <a:xfrm>
                    <a:off x="3631" y="1679"/>
                    <a:ext cx="208" cy="104"/>
                  </a:xfrm>
                  <a:custGeom>
                    <a:avLst/>
                    <a:gdLst>
                      <a:gd name="T0" fmla="*/ 0 w 625"/>
                      <a:gd name="T1" fmla="*/ 0 h 314"/>
                      <a:gd name="T2" fmla="*/ 0 w 625"/>
                      <a:gd name="T3" fmla="*/ 0 h 314"/>
                      <a:gd name="T4" fmla="*/ 0 w 625"/>
                      <a:gd name="T5" fmla="*/ 0 h 314"/>
                      <a:gd name="T6" fmla="*/ 0 w 625"/>
                      <a:gd name="T7" fmla="*/ 0 h 314"/>
                      <a:gd name="T8" fmla="*/ 0 w 625"/>
                      <a:gd name="T9" fmla="*/ 0 h 314"/>
                      <a:gd name="T10" fmla="*/ 0 w 625"/>
                      <a:gd name="T11" fmla="*/ 0 h 314"/>
                      <a:gd name="T12" fmla="*/ 0 w 625"/>
                      <a:gd name="T13" fmla="*/ 0 h 314"/>
                      <a:gd name="T14" fmla="*/ 0 w 625"/>
                      <a:gd name="T15" fmla="*/ 0 h 314"/>
                      <a:gd name="T16" fmla="*/ 0 w 625"/>
                      <a:gd name="T17" fmla="*/ 0 h 314"/>
                      <a:gd name="T18" fmla="*/ 0 w 625"/>
                      <a:gd name="T19" fmla="*/ 0 h 314"/>
                      <a:gd name="T20" fmla="*/ 0 w 625"/>
                      <a:gd name="T21" fmla="*/ 0 h 314"/>
                      <a:gd name="T22" fmla="*/ 0 w 625"/>
                      <a:gd name="T23" fmla="*/ 0 h 314"/>
                      <a:gd name="T24" fmla="*/ 0 w 625"/>
                      <a:gd name="T25" fmla="*/ 0 h 314"/>
                      <a:gd name="T26" fmla="*/ 0 w 625"/>
                      <a:gd name="T27" fmla="*/ 0 h 314"/>
                      <a:gd name="T28" fmla="*/ 0 w 625"/>
                      <a:gd name="T29" fmla="*/ 0 h 314"/>
                      <a:gd name="T30" fmla="*/ 0 w 625"/>
                      <a:gd name="T31" fmla="*/ 0 h 314"/>
                      <a:gd name="T32" fmla="*/ 0 w 625"/>
                      <a:gd name="T33" fmla="*/ 0 h 314"/>
                      <a:gd name="T34" fmla="*/ 0 w 625"/>
                      <a:gd name="T35" fmla="*/ 0 h 314"/>
                      <a:gd name="T36" fmla="*/ 0 w 625"/>
                      <a:gd name="T37" fmla="*/ 0 h 314"/>
                      <a:gd name="T38" fmla="*/ 0 w 625"/>
                      <a:gd name="T39" fmla="*/ 0 h 314"/>
                      <a:gd name="T40" fmla="*/ 0 w 625"/>
                      <a:gd name="T41" fmla="*/ 0 h 314"/>
                      <a:gd name="T42" fmla="*/ 0 w 625"/>
                      <a:gd name="T43" fmla="*/ 0 h 314"/>
                      <a:gd name="T44" fmla="*/ 0 w 625"/>
                      <a:gd name="T45" fmla="*/ 0 h 314"/>
                      <a:gd name="T46" fmla="*/ 0 w 625"/>
                      <a:gd name="T47" fmla="*/ 0 h 314"/>
                      <a:gd name="T48" fmla="*/ 0 w 625"/>
                      <a:gd name="T49" fmla="*/ 0 h 314"/>
                      <a:gd name="T50" fmla="*/ 0 w 625"/>
                      <a:gd name="T51" fmla="*/ 0 h 314"/>
                      <a:gd name="T52" fmla="*/ 0 w 625"/>
                      <a:gd name="T53" fmla="*/ 0 h 314"/>
                      <a:gd name="T54" fmla="*/ 0 w 625"/>
                      <a:gd name="T55" fmla="*/ 0 h 314"/>
                      <a:gd name="T56" fmla="*/ 0 w 625"/>
                      <a:gd name="T57" fmla="*/ 0 h 314"/>
                      <a:gd name="T58" fmla="*/ 0 w 625"/>
                      <a:gd name="T59" fmla="*/ 0 h 314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w 625"/>
                      <a:gd name="T91" fmla="*/ 0 h 314"/>
                      <a:gd name="T92" fmla="*/ 625 w 625"/>
                      <a:gd name="T93" fmla="*/ 314 h 314"/>
                    </a:gdLst>
                    <a:ahLst/>
                    <a:cxnLst>
                      <a:cxn ang="T60">
                        <a:pos x="T0" y="T1"/>
                      </a:cxn>
                      <a:cxn ang="T61">
                        <a:pos x="T2" y="T3"/>
                      </a:cxn>
                      <a:cxn ang="T62">
                        <a:pos x="T4" y="T5"/>
                      </a:cxn>
                      <a:cxn ang="T63">
                        <a:pos x="T6" y="T7"/>
                      </a:cxn>
                      <a:cxn ang="T64">
                        <a:pos x="T8" y="T9"/>
                      </a:cxn>
                      <a:cxn ang="T65">
                        <a:pos x="T10" y="T11"/>
                      </a:cxn>
                      <a:cxn ang="T66">
                        <a:pos x="T12" y="T13"/>
                      </a:cxn>
                      <a:cxn ang="T67">
                        <a:pos x="T14" y="T15"/>
                      </a:cxn>
                      <a:cxn ang="T68">
                        <a:pos x="T16" y="T17"/>
                      </a:cxn>
                      <a:cxn ang="T69">
                        <a:pos x="T18" y="T19"/>
                      </a:cxn>
                      <a:cxn ang="T70">
                        <a:pos x="T20" y="T21"/>
                      </a:cxn>
                      <a:cxn ang="T71">
                        <a:pos x="T22" y="T23"/>
                      </a:cxn>
                      <a:cxn ang="T72">
                        <a:pos x="T24" y="T25"/>
                      </a:cxn>
                      <a:cxn ang="T73">
                        <a:pos x="T26" y="T27"/>
                      </a:cxn>
                      <a:cxn ang="T74">
                        <a:pos x="T28" y="T29"/>
                      </a:cxn>
                      <a:cxn ang="T75">
                        <a:pos x="T30" y="T31"/>
                      </a:cxn>
                      <a:cxn ang="T76">
                        <a:pos x="T32" y="T33"/>
                      </a:cxn>
                      <a:cxn ang="T77">
                        <a:pos x="T34" y="T35"/>
                      </a:cxn>
                      <a:cxn ang="T78">
                        <a:pos x="T36" y="T37"/>
                      </a:cxn>
                      <a:cxn ang="T79">
                        <a:pos x="T38" y="T39"/>
                      </a:cxn>
                      <a:cxn ang="T80">
                        <a:pos x="T40" y="T41"/>
                      </a:cxn>
                      <a:cxn ang="T81">
                        <a:pos x="T42" y="T43"/>
                      </a:cxn>
                      <a:cxn ang="T82">
                        <a:pos x="T44" y="T45"/>
                      </a:cxn>
                      <a:cxn ang="T83">
                        <a:pos x="T46" y="T47"/>
                      </a:cxn>
                      <a:cxn ang="T84">
                        <a:pos x="T48" y="T49"/>
                      </a:cxn>
                      <a:cxn ang="T85">
                        <a:pos x="T50" y="T51"/>
                      </a:cxn>
                      <a:cxn ang="T86">
                        <a:pos x="T52" y="T53"/>
                      </a:cxn>
                      <a:cxn ang="T87">
                        <a:pos x="T54" y="T55"/>
                      </a:cxn>
                      <a:cxn ang="T88">
                        <a:pos x="T56" y="T57"/>
                      </a:cxn>
                      <a:cxn ang="T89">
                        <a:pos x="T58" y="T59"/>
                      </a:cxn>
                    </a:cxnLst>
                    <a:rect l="T90" t="T91" r="T92" b="T93"/>
                    <a:pathLst>
                      <a:path w="625" h="314">
                        <a:moveTo>
                          <a:pt x="17" y="0"/>
                        </a:moveTo>
                        <a:lnTo>
                          <a:pt x="90" y="32"/>
                        </a:lnTo>
                        <a:lnTo>
                          <a:pt x="156" y="60"/>
                        </a:lnTo>
                        <a:lnTo>
                          <a:pt x="230" y="95"/>
                        </a:lnTo>
                        <a:lnTo>
                          <a:pt x="306" y="129"/>
                        </a:lnTo>
                        <a:lnTo>
                          <a:pt x="374" y="160"/>
                        </a:lnTo>
                        <a:lnTo>
                          <a:pt x="429" y="186"/>
                        </a:lnTo>
                        <a:lnTo>
                          <a:pt x="462" y="201"/>
                        </a:lnTo>
                        <a:lnTo>
                          <a:pt x="500" y="220"/>
                        </a:lnTo>
                        <a:lnTo>
                          <a:pt x="543" y="243"/>
                        </a:lnTo>
                        <a:lnTo>
                          <a:pt x="585" y="267"/>
                        </a:lnTo>
                        <a:lnTo>
                          <a:pt x="620" y="292"/>
                        </a:lnTo>
                        <a:lnTo>
                          <a:pt x="625" y="309"/>
                        </a:lnTo>
                        <a:lnTo>
                          <a:pt x="608" y="314"/>
                        </a:lnTo>
                        <a:lnTo>
                          <a:pt x="569" y="300"/>
                        </a:lnTo>
                        <a:lnTo>
                          <a:pt x="497" y="268"/>
                        </a:lnTo>
                        <a:lnTo>
                          <a:pt x="453" y="248"/>
                        </a:lnTo>
                        <a:lnTo>
                          <a:pt x="405" y="225"/>
                        </a:lnTo>
                        <a:lnTo>
                          <a:pt x="354" y="201"/>
                        </a:lnTo>
                        <a:lnTo>
                          <a:pt x="302" y="176"/>
                        </a:lnTo>
                        <a:lnTo>
                          <a:pt x="250" y="151"/>
                        </a:lnTo>
                        <a:lnTo>
                          <a:pt x="199" y="125"/>
                        </a:lnTo>
                        <a:lnTo>
                          <a:pt x="152" y="103"/>
                        </a:lnTo>
                        <a:lnTo>
                          <a:pt x="108" y="80"/>
                        </a:lnTo>
                        <a:lnTo>
                          <a:pt x="72" y="60"/>
                        </a:lnTo>
                        <a:lnTo>
                          <a:pt x="41" y="43"/>
                        </a:lnTo>
                        <a:lnTo>
                          <a:pt x="5" y="23"/>
                        </a:lnTo>
                        <a:lnTo>
                          <a:pt x="0" y="6"/>
                        </a:lnTo>
                        <a:lnTo>
                          <a:pt x="17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524" name="Freeform 136"/>
                  <p:cNvSpPr>
                    <a:spLocks/>
                  </p:cNvSpPr>
                  <p:nvPr/>
                </p:nvSpPr>
                <p:spPr bwMode="auto">
                  <a:xfrm>
                    <a:off x="3605" y="1708"/>
                    <a:ext cx="192" cy="145"/>
                  </a:xfrm>
                  <a:custGeom>
                    <a:avLst/>
                    <a:gdLst>
                      <a:gd name="T0" fmla="*/ 0 w 576"/>
                      <a:gd name="T1" fmla="*/ 0 h 433"/>
                      <a:gd name="T2" fmla="*/ 0 w 576"/>
                      <a:gd name="T3" fmla="*/ 0 h 433"/>
                      <a:gd name="T4" fmla="*/ 0 w 576"/>
                      <a:gd name="T5" fmla="*/ 0 h 433"/>
                      <a:gd name="T6" fmla="*/ 0 w 576"/>
                      <a:gd name="T7" fmla="*/ 0 h 433"/>
                      <a:gd name="T8" fmla="*/ 0 w 576"/>
                      <a:gd name="T9" fmla="*/ 0 h 433"/>
                      <a:gd name="T10" fmla="*/ 0 w 576"/>
                      <a:gd name="T11" fmla="*/ 0 h 433"/>
                      <a:gd name="T12" fmla="*/ 0 w 576"/>
                      <a:gd name="T13" fmla="*/ 0 h 433"/>
                      <a:gd name="T14" fmla="*/ 0 w 576"/>
                      <a:gd name="T15" fmla="*/ 0 h 433"/>
                      <a:gd name="T16" fmla="*/ 0 w 576"/>
                      <a:gd name="T17" fmla="*/ 0 h 433"/>
                      <a:gd name="T18" fmla="*/ 0 w 576"/>
                      <a:gd name="T19" fmla="*/ 0 h 433"/>
                      <a:gd name="T20" fmla="*/ 0 w 576"/>
                      <a:gd name="T21" fmla="*/ 0 h 433"/>
                      <a:gd name="T22" fmla="*/ 0 w 576"/>
                      <a:gd name="T23" fmla="*/ 0 h 433"/>
                      <a:gd name="T24" fmla="*/ 0 w 576"/>
                      <a:gd name="T25" fmla="*/ 0 h 433"/>
                      <a:gd name="T26" fmla="*/ 0 w 576"/>
                      <a:gd name="T27" fmla="*/ 0 h 433"/>
                      <a:gd name="T28" fmla="*/ 0 w 576"/>
                      <a:gd name="T29" fmla="*/ 0 h 433"/>
                      <a:gd name="T30" fmla="*/ 0 w 576"/>
                      <a:gd name="T31" fmla="*/ 0 h 433"/>
                      <a:gd name="T32" fmla="*/ 0 w 576"/>
                      <a:gd name="T33" fmla="*/ 0 h 433"/>
                      <a:gd name="T34" fmla="*/ 0 w 576"/>
                      <a:gd name="T35" fmla="*/ 0 h 433"/>
                      <a:gd name="T36" fmla="*/ 0 w 576"/>
                      <a:gd name="T37" fmla="*/ 0 h 433"/>
                      <a:gd name="T38" fmla="*/ 0 w 576"/>
                      <a:gd name="T39" fmla="*/ 0 h 433"/>
                      <a:gd name="T40" fmla="*/ 0 w 576"/>
                      <a:gd name="T41" fmla="*/ 0 h 433"/>
                      <a:gd name="T42" fmla="*/ 0 w 576"/>
                      <a:gd name="T43" fmla="*/ 0 h 433"/>
                      <a:gd name="T44" fmla="*/ 0 w 576"/>
                      <a:gd name="T45" fmla="*/ 0 h 433"/>
                      <a:gd name="T46" fmla="*/ 0 w 576"/>
                      <a:gd name="T47" fmla="*/ 0 h 433"/>
                      <a:gd name="T48" fmla="*/ 0 w 576"/>
                      <a:gd name="T49" fmla="*/ 0 h 433"/>
                      <a:gd name="T50" fmla="*/ 0 w 576"/>
                      <a:gd name="T51" fmla="*/ 0 h 433"/>
                      <a:gd name="T52" fmla="*/ 0 w 576"/>
                      <a:gd name="T53" fmla="*/ 0 h 433"/>
                      <a:gd name="T54" fmla="*/ 0 w 576"/>
                      <a:gd name="T55" fmla="*/ 0 h 433"/>
                      <a:gd name="T56" fmla="*/ 0 w 576"/>
                      <a:gd name="T57" fmla="*/ 0 h 433"/>
                      <a:gd name="T58" fmla="*/ 0 w 576"/>
                      <a:gd name="T59" fmla="*/ 0 h 433"/>
                      <a:gd name="T60" fmla="*/ 0 w 576"/>
                      <a:gd name="T61" fmla="*/ 0 h 433"/>
                      <a:gd name="T62" fmla="*/ 0 w 576"/>
                      <a:gd name="T63" fmla="*/ 0 h 433"/>
                      <a:gd name="T64" fmla="*/ 0 w 576"/>
                      <a:gd name="T65" fmla="*/ 0 h 433"/>
                      <a:gd name="T66" fmla="*/ 0 w 576"/>
                      <a:gd name="T67" fmla="*/ 0 h 433"/>
                      <a:gd name="T68" fmla="*/ 0 w 576"/>
                      <a:gd name="T69" fmla="*/ 0 h 433"/>
                      <a:gd name="T70" fmla="*/ 0 w 576"/>
                      <a:gd name="T71" fmla="*/ 0 h 433"/>
                      <a:gd name="T72" fmla="*/ 0 w 576"/>
                      <a:gd name="T73" fmla="*/ 0 h 433"/>
                      <a:gd name="T74" fmla="*/ 0 w 576"/>
                      <a:gd name="T75" fmla="*/ 0 h 433"/>
                      <a:gd name="T76" fmla="*/ 0 w 576"/>
                      <a:gd name="T77" fmla="*/ 0 h 433"/>
                      <a:gd name="T78" fmla="*/ 0 w 576"/>
                      <a:gd name="T79" fmla="*/ 0 h 433"/>
                      <a:gd name="T80" fmla="*/ 0 w 576"/>
                      <a:gd name="T81" fmla="*/ 0 h 433"/>
                      <a:gd name="T82" fmla="*/ 0 w 576"/>
                      <a:gd name="T83" fmla="*/ 0 h 433"/>
                      <a:gd name="T84" fmla="*/ 0 w 576"/>
                      <a:gd name="T85" fmla="*/ 0 h 433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w 576"/>
                      <a:gd name="T130" fmla="*/ 0 h 433"/>
                      <a:gd name="T131" fmla="*/ 576 w 576"/>
                      <a:gd name="T132" fmla="*/ 433 h 433"/>
                    </a:gdLst>
                    <a:ahLst/>
                    <a:cxnLst>
                      <a:cxn ang="T86">
                        <a:pos x="T0" y="T1"/>
                      </a:cxn>
                      <a:cxn ang="T87">
                        <a:pos x="T2" y="T3"/>
                      </a:cxn>
                      <a:cxn ang="T88">
                        <a:pos x="T4" y="T5"/>
                      </a:cxn>
                      <a:cxn ang="T89">
                        <a:pos x="T6" y="T7"/>
                      </a:cxn>
                      <a:cxn ang="T90">
                        <a:pos x="T8" y="T9"/>
                      </a:cxn>
                      <a:cxn ang="T91">
                        <a:pos x="T10" y="T11"/>
                      </a:cxn>
                      <a:cxn ang="T92">
                        <a:pos x="T12" y="T13"/>
                      </a:cxn>
                      <a:cxn ang="T93">
                        <a:pos x="T14" y="T15"/>
                      </a:cxn>
                      <a:cxn ang="T94">
                        <a:pos x="T16" y="T17"/>
                      </a:cxn>
                      <a:cxn ang="T95">
                        <a:pos x="T18" y="T19"/>
                      </a:cxn>
                      <a:cxn ang="T96">
                        <a:pos x="T20" y="T21"/>
                      </a:cxn>
                      <a:cxn ang="T97">
                        <a:pos x="T22" y="T23"/>
                      </a:cxn>
                      <a:cxn ang="T98">
                        <a:pos x="T24" y="T25"/>
                      </a:cxn>
                      <a:cxn ang="T99">
                        <a:pos x="T26" y="T27"/>
                      </a:cxn>
                      <a:cxn ang="T100">
                        <a:pos x="T28" y="T29"/>
                      </a:cxn>
                      <a:cxn ang="T101">
                        <a:pos x="T30" y="T31"/>
                      </a:cxn>
                      <a:cxn ang="T102">
                        <a:pos x="T32" y="T33"/>
                      </a:cxn>
                      <a:cxn ang="T103">
                        <a:pos x="T34" y="T35"/>
                      </a:cxn>
                      <a:cxn ang="T104">
                        <a:pos x="T36" y="T37"/>
                      </a:cxn>
                      <a:cxn ang="T105">
                        <a:pos x="T38" y="T39"/>
                      </a:cxn>
                      <a:cxn ang="T106">
                        <a:pos x="T40" y="T41"/>
                      </a:cxn>
                      <a:cxn ang="T107">
                        <a:pos x="T42" y="T43"/>
                      </a:cxn>
                      <a:cxn ang="T108">
                        <a:pos x="T44" y="T45"/>
                      </a:cxn>
                      <a:cxn ang="T109">
                        <a:pos x="T46" y="T47"/>
                      </a:cxn>
                      <a:cxn ang="T110">
                        <a:pos x="T48" y="T49"/>
                      </a:cxn>
                      <a:cxn ang="T111">
                        <a:pos x="T50" y="T51"/>
                      </a:cxn>
                      <a:cxn ang="T112">
                        <a:pos x="T52" y="T53"/>
                      </a:cxn>
                      <a:cxn ang="T113">
                        <a:pos x="T54" y="T55"/>
                      </a:cxn>
                      <a:cxn ang="T114">
                        <a:pos x="T56" y="T57"/>
                      </a:cxn>
                      <a:cxn ang="T115">
                        <a:pos x="T58" y="T59"/>
                      </a:cxn>
                      <a:cxn ang="T116">
                        <a:pos x="T60" y="T61"/>
                      </a:cxn>
                      <a:cxn ang="T117">
                        <a:pos x="T62" y="T63"/>
                      </a:cxn>
                      <a:cxn ang="T118">
                        <a:pos x="T64" y="T65"/>
                      </a:cxn>
                      <a:cxn ang="T119">
                        <a:pos x="T66" y="T67"/>
                      </a:cxn>
                      <a:cxn ang="T120">
                        <a:pos x="T68" y="T69"/>
                      </a:cxn>
                      <a:cxn ang="T121">
                        <a:pos x="T70" y="T71"/>
                      </a:cxn>
                      <a:cxn ang="T122">
                        <a:pos x="T72" y="T73"/>
                      </a:cxn>
                      <a:cxn ang="T123">
                        <a:pos x="T74" y="T75"/>
                      </a:cxn>
                      <a:cxn ang="T124">
                        <a:pos x="T76" y="T77"/>
                      </a:cxn>
                      <a:cxn ang="T125">
                        <a:pos x="T78" y="T79"/>
                      </a:cxn>
                      <a:cxn ang="T126">
                        <a:pos x="T80" y="T81"/>
                      </a:cxn>
                      <a:cxn ang="T127">
                        <a:pos x="T82" y="T83"/>
                      </a:cxn>
                      <a:cxn ang="T128">
                        <a:pos x="T84" y="T85"/>
                      </a:cxn>
                    </a:cxnLst>
                    <a:rect l="T129" t="T130" r="T131" b="T132"/>
                    <a:pathLst>
                      <a:path w="576" h="433">
                        <a:moveTo>
                          <a:pt x="17" y="0"/>
                        </a:moveTo>
                        <a:lnTo>
                          <a:pt x="49" y="16"/>
                        </a:lnTo>
                        <a:lnTo>
                          <a:pt x="93" y="43"/>
                        </a:lnTo>
                        <a:lnTo>
                          <a:pt x="118" y="60"/>
                        </a:lnTo>
                        <a:lnTo>
                          <a:pt x="144" y="79"/>
                        </a:lnTo>
                        <a:lnTo>
                          <a:pt x="171" y="99"/>
                        </a:lnTo>
                        <a:lnTo>
                          <a:pt x="200" y="120"/>
                        </a:lnTo>
                        <a:lnTo>
                          <a:pt x="227" y="140"/>
                        </a:lnTo>
                        <a:lnTo>
                          <a:pt x="255" y="162"/>
                        </a:lnTo>
                        <a:lnTo>
                          <a:pt x="282" y="181"/>
                        </a:lnTo>
                        <a:lnTo>
                          <a:pt x="307" y="201"/>
                        </a:lnTo>
                        <a:lnTo>
                          <a:pt x="351" y="235"/>
                        </a:lnTo>
                        <a:lnTo>
                          <a:pt x="383" y="260"/>
                        </a:lnTo>
                        <a:lnTo>
                          <a:pt x="403" y="276"/>
                        </a:lnTo>
                        <a:lnTo>
                          <a:pt x="427" y="295"/>
                        </a:lnTo>
                        <a:lnTo>
                          <a:pt x="453" y="314"/>
                        </a:lnTo>
                        <a:lnTo>
                          <a:pt x="480" y="336"/>
                        </a:lnTo>
                        <a:lnTo>
                          <a:pt x="507" y="356"/>
                        </a:lnTo>
                        <a:lnTo>
                          <a:pt x="532" y="377"/>
                        </a:lnTo>
                        <a:lnTo>
                          <a:pt x="571" y="411"/>
                        </a:lnTo>
                        <a:lnTo>
                          <a:pt x="576" y="429"/>
                        </a:lnTo>
                        <a:lnTo>
                          <a:pt x="558" y="433"/>
                        </a:lnTo>
                        <a:lnTo>
                          <a:pt x="515" y="412"/>
                        </a:lnTo>
                        <a:lnTo>
                          <a:pt x="484" y="395"/>
                        </a:lnTo>
                        <a:lnTo>
                          <a:pt x="451" y="377"/>
                        </a:lnTo>
                        <a:lnTo>
                          <a:pt x="418" y="356"/>
                        </a:lnTo>
                        <a:lnTo>
                          <a:pt x="387" y="338"/>
                        </a:lnTo>
                        <a:lnTo>
                          <a:pt x="345" y="309"/>
                        </a:lnTo>
                        <a:lnTo>
                          <a:pt x="315" y="287"/>
                        </a:lnTo>
                        <a:lnTo>
                          <a:pt x="287" y="261"/>
                        </a:lnTo>
                        <a:lnTo>
                          <a:pt x="258" y="236"/>
                        </a:lnTo>
                        <a:lnTo>
                          <a:pt x="231" y="210"/>
                        </a:lnTo>
                        <a:lnTo>
                          <a:pt x="203" y="184"/>
                        </a:lnTo>
                        <a:lnTo>
                          <a:pt x="176" y="158"/>
                        </a:lnTo>
                        <a:lnTo>
                          <a:pt x="149" y="132"/>
                        </a:lnTo>
                        <a:lnTo>
                          <a:pt x="120" y="107"/>
                        </a:lnTo>
                        <a:lnTo>
                          <a:pt x="92" y="86"/>
                        </a:lnTo>
                        <a:lnTo>
                          <a:pt x="61" y="64"/>
                        </a:lnTo>
                        <a:lnTo>
                          <a:pt x="30" y="43"/>
                        </a:lnTo>
                        <a:lnTo>
                          <a:pt x="4" y="22"/>
                        </a:lnTo>
                        <a:lnTo>
                          <a:pt x="0" y="3"/>
                        </a:lnTo>
                        <a:lnTo>
                          <a:pt x="17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525" name="Freeform 137"/>
                  <p:cNvSpPr>
                    <a:spLocks/>
                  </p:cNvSpPr>
                  <p:nvPr/>
                </p:nvSpPr>
                <p:spPr bwMode="auto">
                  <a:xfrm>
                    <a:off x="3195" y="1407"/>
                    <a:ext cx="184" cy="146"/>
                  </a:xfrm>
                  <a:custGeom>
                    <a:avLst/>
                    <a:gdLst>
                      <a:gd name="T0" fmla="*/ 0 w 550"/>
                      <a:gd name="T1" fmla="*/ 0 h 439"/>
                      <a:gd name="T2" fmla="*/ 0 w 550"/>
                      <a:gd name="T3" fmla="*/ 0 h 439"/>
                      <a:gd name="T4" fmla="*/ 0 w 550"/>
                      <a:gd name="T5" fmla="*/ 0 h 439"/>
                      <a:gd name="T6" fmla="*/ 0 w 550"/>
                      <a:gd name="T7" fmla="*/ 0 h 439"/>
                      <a:gd name="T8" fmla="*/ 0 w 550"/>
                      <a:gd name="T9" fmla="*/ 0 h 439"/>
                      <a:gd name="T10" fmla="*/ 0 w 550"/>
                      <a:gd name="T11" fmla="*/ 0 h 439"/>
                      <a:gd name="T12" fmla="*/ 0 w 550"/>
                      <a:gd name="T13" fmla="*/ 0 h 439"/>
                      <a:gd name="T14" fmla="*/ 0 w 550"/>
                      <a:gd name="T15" fmla="*/ 0 h 439"/>
                      <a:gd name="T16" fmla="*/ 0 w 550"/>
                      <a:gd name="T17" fmla="*/ 0 h 439"/>
                      <a:gd name="T18" fmla="*/ 0 w 550"/>
                      <a:gd name="T19" fmla="*/ 0 h 439"/>
                      <a:gd name="T20" fmla="*/ 0 w 550"/>
                      <a:gd name="T21" fmla="*/ 0 h 439"/>
                      <a:gd name="T22" fmla="*/ 0 w 550"/>
                      <a:gd name="T23" fmla="*/ 0 h 439"/>
                      <a:gd name="T24" fmla="*/ 0 w 550"/>
                      <a:gd name="T25" fmla="*/ 0 h 439"/>
                      <a:gd name="T26" fmla="*/ 0 w 550"/>
                      <a:gd name="T27" fmla="*/ 0 h 439"/>
                      <a:gd name="T28" fmla="*/ 0 w 550"/>
                      <a:gd name="T29" fmla="*/ 0 h 439"/>
                      <a:gd name="T30" fmla="*/ 0 w 550"/>
                      <a:gd name="T31" fmla="*/ 0 h 439"/>
                      <a:gd name="T32" fmla="*/ 0 w 550"/>
                      <a:gd name="T33" fmla="*/ 0 h 439"/>
                      <a:gd name="T34" fmla="*/ 0 w 550"/>
                      <a:gd name="T35" fmla="*/ 0 h 439"/>
                      <a:gd name="T36" fmla="*/ 0 w 550"/>
                      <a:gd name="T37" fmla="*/ 0 h 439"/>
                      <a:gd name="T38" fmla="*/ 0 w 550"/>
                      <a:gd name="T39" fmla="*/ 0 h 439"/>
                      <a:gd name="T40" fmla="*/ 0 w 550"/>
                      <a:gd name="T41" fmla="*/ 0 h 439"/>
                      <a:gd name="T42" fmla="*/ 0 w 550"/>
                      <a:gd name="T43" fmla="*/ 0 h 439"/>
                      <a:gd name="T44" fmla="*/ 0 w 550"/>
                      <a:gd name="T45" fmla="*/ 0 h 439"/>
                      <a:gd name="T46" fmla="*/ 0 w 550"/>
                      <a:gd name="T47" fmla="*/ 0 h 439"/>
                      <a:gd name="T48" fmla="*/ 0 w 550"/>
                      <a:gd name="T49" fmla="*/ 0 h 439"/>
                      <a:gd name="T50" fmla="*/ 0 w 550"/>
                      <a:gd name="T51" fmla="*/ 0 h 439"/>
                      <a:gd name="T52" fmla="*/ 0 w 550"/>
                      <a:gd name="T53" fmla="*/ 0 h 439"/>
                      <a:gd name="T54" fmla="*/ 0 w 550"/>
                      <a:gd name="T55" fmla="*/ 0 h 439"/>
                      <a:gd name="T56" fmla="*/ 0 w 550"/>
                      <a:gd name="T57" fmla="*/ 0 h 439"/>
                      <a:gd name="T58" fmla="*/ 0 w 550"/>
                      <a:gd name="T59" fmla="*/ 0 h 439"/>
                      <a:gd name="T60" fmla="*/ 0 w 550"/>
                      <a:gd name="T61" fmla="*/ 0 h 439"/>
                      <a:gd name="T62" fmla="*/ 0 w 550"/>
                      <a:gd name="T63" fmla="*/ 0 h 439"/>
                      <a:gd name="T64" fmla="*/ 0 w 550"/>
                      <a:gd name="T65" fmla="*/ 0 h 439"/>
                      <a:gd name="T66" fmla="*/ 0 w 550"/>
                      <a:gd name="T67" fmla="*/ 0 h 439"/>
                      <a:gd name="T68" fmla="*/ 0 w 550"/>
                      <a:gd name="T69" fmla="*/ 0 h 439"/>
                      <a:gd name="T70" fmla="*/ 0 w 550"/>
                      <a:gd name="T71" fmla="*/ 0 h 439"/>
                      <a:gd name="T72" fmla="*/ 0 w 550"/>
                      <a:gd name="T73" fmla="*/ 0 h 439"/>
                      <a:gd name="T74" fmla="*/ 0 w 550"/>
                      <a:gd name="T75" fmla="*/ 0 h 439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w 550"/>
                      <a:gd name="T115" fmla="*/ 0 h 439"/>
                      <a:gd name="T116" fmla="*/ 550 w 550"/>
                      <a:gd name="T117" fmla="*/ 439 h 439"/>
                    </a:gdLst>
                    <a:ahLst/>
                    <a:cxnLst>
                      <a:cxn ang="T76">
                        <a:pos x="T0" y="T1"/>
                      </a:cxn>
                      <a:cxn ang="T77">
                        <a:pos x="T2" y="T3"/>
                      </a:cxn>
                      <a:cxn ang="T78">
                        <a:pos x="T4" y="T5"/>
                      </a:cxn>
                      <a:cxn ang="T79">
                        <a:pos x="T6" y="T7"/>
                      </a:cxn>
                      <a:cxn ang="T80">
                        <a:pos x="T8" y="T9"/>
                      </a:cxn>
                      <a:cxn ang="T81">
                        <a:pos x="T10" y="T11"/>
                      </a:cxn>
                      <a:cxn ang="T82">
                        <a:pos x="T12" y="T13"/>
                      </a:cxn>
                      <a:cxn ang="T83">
                        <a:pos x="T14" y="T15"/>
                      </a:cxn>
                      <a:cxn ang="T84">
                        <a:pos x="T16" y="T17"/>
                      </a:cxn>
                      <a:cxn ang="T85">
                        <a:pos x="T18" y="T19"/>
                      </a:cxn>
                      <a:cxn ang="T86">
                        <a:pos x="T20" y="T21"/>
                      </a:cxn>
                      <a:cxn ang="T87">
                        <a:pos x="T22" y="T23"/>
                      </a:cxn>
                      <a:cxn ang="T88">
                        <a:pos x="T24" y="T25"/>
                      </a:cxn>
                      <a:cxn ang="T89">
                        <a:pos x="T26" y="T27"/>
                      </a:cxn>
                      <a:cxn ang="T90">
                        <a:pos x="T28" y="T29"/>
                      </a:cxn>
                      <a:cxn ang="T91">
                        <a:pos x="T30" y="T31"/>
                      </a:cxn>
                      <a:cxn ang="T92">
                        <a:pos x="T32" y="T33"/>
                      </a:cxn>
                      <a:cxn ang="T93">
                        <a:pos x="T34" y="T35"/>
                      </a:cxn>
                      <a:cxn ang="T94">
                        <a:pos x="T36" y="T37"/>
                      </a:cxn>
                      <a:cxn ang="T95">
                        <a:pos x="T38" y="T39"/>
                      </a:cxn>
                      <a:cxn ang="T96">
                        <a:pos x="T40" y="T41"/>
                      </a:cxn>
                      <a:cxn ang="T97">
                        <a:pos x="T42" y="T43"/>
                      </a:cxn>
                      <a:cxn ang="T98">
                        <a:pos x="T44" y="T45"/>
                      </a:cxn>
                      <a:cxn ang="T99">
                        <a:pos x="T46" y="T47"/>
                      </a:cxn>
                      <a:cxn ang="T100">
                        <a:pos x="T48" y="T49"/>
                      </a:cxn>
                      <a:cxn ang="T101">
                        <a:pos x="T50" y="T51"/>
                      </a:cxn>
                      <a:cxn ang="T102">
                        <a:pos x="T52" y="T53"/>
                      </a:cxn>
                      <a:cxn ang="T103">
                        <a:pos x="T54" y="T55"/>
                      </a:cxn>
                      <a:cxn ang="T104">
                        <a:pos x="T56" y="T57"/>
                      </a:cxn>
                      <a:cxn ang="T105">
                        <a:pos x="T58" y="T59"/>
                      </a:cxn>
                      <a:cxn ang="T106">
                        <a:pos x="T60" y="T61"/>
                      </a:cxn>
                      <a:cxn ang="T107">
                        <a:pos x="T62" y="T63"/>
                      </a:cxn>
                      <a:cxn ang="T108">
                        <a:pos x="T64" y="T65"/>
                      </a:cxn>
                      <a:cxn ang="T109">
                        <a:pos x="T66" y="T67"/>
                      </a:cxn>
                      <a:cxn ang="T110">
                        <a:pos x="T68" y="T69"/>
                      </a:cxn>
                      <a:cxn ang="T111">
                        <a:pos x="T70" y="T71"/>
                      </a:cxn>
                      <a:cxn ang="T112">
                        <a:pos x="T72" y="T73"/>
                      </a:cxn>
                      <a:cxn ang="T113">
                        <a:pos x="T74" y="T75"/>
                      </a:cxn>
                    </a:cxnLst>
                    <a:rect l="T114" t="T115" r="T116" b="T117"/>
                    <a:pathLst>
                      <a:path w="550" h="439">
                        <a:moveTo>
                          <a:pt x="17" y="0"/>
                        </a:moveTo>
                        <a:lnTo>
                          <a:pt x="54" y="21"/>
                        </a:lnTo>
                        <a:lnTo>
                          <a:pt x="82" y="42"/>
                        </a:lnTo>
                        <a:lnTo>
                          <a:pt x="116" y="67"/>
                        </a:lnTo>
                        <a:lnTo>
                          <a:pt x="154" y="97"/>
                        </a:lnTo>
                        <a:lnTo>
                          <a:pt x="196" y="130"/>
                        </a:lnTo>
                        <a:lnTo>
                          <a:pt x="241" y="164"/>
                        </a:lnTo>
                        <a:lnTo>
                          <a:pt x="264" y="181"/>
                        </a:lnTo>
                        <a:lnTo>
                          <a:pt x="285" y="199"/>
                        </a:lnTo>
                        <a:lnTo>
                          <a:pt x="308" y="218"/>
                        </a:lnTo>
                        <a:lnTo>
                          <a:pt x="331" y="236"/>
                        </a:lnTo>
                        <a:lnTo>
                          <a:pt x="354" y="254"/>
                        </a:lnTo>
                        <a:lnTo>
                          <a:pt x="376" y="271"/>
                        </a:lnTo>
                        <a:lnTo>
                          <a:pt x="417" y="306"/>
                        </a:lnTo>
                        <a:lnTo>
                          <a:pt x="454" y="336"/>
                        </a:lnTo>
                        <a:lnTo>
                          <a:pt x="487" y="365"/>
                        </a:lnTo>
                        <a:lnTo>
                          <a:pt x="515" y="389"/>
                        </a:lnTo>
                        <a:lnTo>
                          <a:pt x="548" y="420"/>
                        </a:lnTo>
                        <a:lnTo>
                          <a:pt x="550" y="437"/>
                        </a:lnTo>
                        <a:lnTo>
                          <a:pt x="532" y="439"/>
                        </a:lnTo>
                        <a:lnTo>
                          <a:pt x="493" y="410"/>
                        </a:lnTo>
                        <a:lnTo>
                          <a:pt x="474" y="392"/>
                        </a:lnTo>
                        <a:lnTo>
                          <a:pt x="455" y="376"/>
                        </a:lnTo>
                        <a:lnTo>
                          <a:pt x="419" y="346"/>
                        </a:lnTo>
                        <a:lnTo>
                          <a:pt x="381" y="315"/>
                        </a:lnTo>
                        <a:lnTo>
                          <a:pt x="345" y="284"/>
                        </a:lnTo>
                        <a:lnTo>
                          <a:pt x="308" y="252"/>
                        </a:lnTo>
                        <a:lnTo>
                          <a:pt x="272" y="221"/>
                        </a:lnTo>
                        <a:lnTo>
                          <a:pt x="234" y="190"/>
                        </a:lnTo>
                        <a:lnTo>
                          <a:pt x="196" y="161"/>
                        </a:lnTo>
                        <a:lnTo>
                          <a:pt x="159" y="131"/>
                        </a:lnTo>
                        <a:lnTo>
                          <a:pt x="121" y="104"/>
                        </a:lnTo>
                        <a:lnTo>
                          <a:pt x="80" y="76"/>
                        </a:lnTo>
                        <a:lnTo>
                          <a:pt x="40" y="49"/>
                        </a:lnTo>
                        <a:lnTo>
                          <a:pt x="5" y="20"/>
                        </a:lnTo>
                        <a:lnTo>
                          <a:pt x="0" y="3"/>
                        </a:lnTo>
                        <a:lnTo>
                          <a:pt x="17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526" name="Freeform 138"/>
                  <p:cNvSpPr>
                    <a:spLocks/>
                  </p:cNvSpPr>
                  <p:nvPr/>
                </p:nvSpPr>
                <p:spPr bwMode="auto">
                  <a:xfrm>
                    <a:off x="3262" y="1349"/>
                    <a:ext cx="157" cy="184"/>
                  </a:xfrm>
                  <a:custGeom>
                    <a:avLst/>
                    <a:gdLst>
                      <a:gd name="T0" fmla="*/ 0 w 470"/>
                      <a:gd name="T1" fmla="*/ 0 h 554"/>
                      <a:gd name="T2" fmla="*/ 0 w 470"/>
                      <a:gd name="T3" fmla="*/ 0 h 554"/>
                      <a:gd name="T4" fmla="*/ 0 w 470"/>
                      <a:gd name="T5" fmla="*/ 0 h 554"/>
                      <a:gd name="T6" fmla="*/ 0 w 470"/>
                      <a:gd name="T7" fmla="*/ 0 h 554"/>
                      <a:gd name="T8" fmla="*/ 0 w 470"/>
                      <a:gd name="T9" fmla="*/ 0 h 554"/>
                      <a:gd name="T10" fmla="*/ 0 w 470"/>
                      <a:gd name="T11" fmla="*/ 0 h 554"/>
                      <a:gd name="T12" fmla="*/ 0 w 470"/>
                      <a:gd name="T13" fmla="*/ 0 h 554"/>
                      <a:gd name="T14" fmla="*/ 0 w 470"/>
                      <a:gd name="T15" fmla="*/ 0 h 554"/>
                      <a:gd name="T16" fmla="*/ 0 w 470"/>
                      <a:gd name="T17" fmla="*/ 0 h 554"/>
                      <a:gd name="T18" fmla="*/ 0 w 470"/>
                      <a:gd name="T19" fmla="*/ 0 h 554"/>
                      <a:gd name="T20" fmla="*/ 0 w 470"/>
                      <a:gd name="T21" fmla="*/ 0 h 554"/>
                      <a:gd name="T22" fmla="*/ 0 w 470"/>
                      <a:gd name="T23" fmla="*/ 0 h 554"/>
                      <a:gd name="T24" fmla="*/ 0 w 470"/>
                      <a:gd name="T25" fmla="*/ 0 h 554"/>
                      <a:gd name="T26" fmla="*/ 0 w 470"/>
                      <a:gd name="T27" fmla="*/ 0 h 554"/>
                      <a:gd name="T28" fmla="*/ 0 w 470"/>
                      <a:gd name="T29" fmla="*/ 0 h 554"/>
                      <a:gd name="T30" fmla="*/ 0 w 470"/>
                      <a:gd name="T31" fmla="*/ 0 h 554"/>
                      <a:gd name="T32" fmla="*/ 0 w 470"/>
                      <a:gd name="T33" fmla="*/ 0 h 554"/>
                      <a:gd name="T34" fmla="*/ 0 w 470"/>
                      <a:gd name="T35" fmla="*/ 0 h 554"/>
                      <a:gd name="T36" fmla="*/ 0 w 470"/>
                      <a:gd name="T37" fmla="*/ 0 h 554"/>
                      <a:gd name="T38" fmla="*/ 0 w 470"/>
                      <a:gd name="T39" fmla="*/ 0 h 554"/>
                      <a:gd name="T40" fmla="*/ 0 w 470"/>
                      <a:gd name="T41" fmla="*/ 0 h 554"/>
                      <a:gd name="T42" fmla="*/ 0 w 470"/>
                      <a:gd name="T43" fmla="*/ 0 h 554"/>
                      <a:gd name="T44" fmla="*/ 0 w 470"/>
                      <a:gd name="T45" fmla="*/ 0 h 554"/>
                      <a:gd name="T46" fmla="*/ 0 w 470"/>
                      <a:gd name="T47" fmla="*/ 0 h 554"/>
                      <a:gd name="T48" fmla="*/ 0 w 470"/>
                      <a:gd name="T49" fmla="*/ 0 h 554"/>
                      <a:gd name="T50" fmla="*/ 0 w 470"/>
                      <a:gd name="T51" fmla="*/ 0 h 554"/>
                      <a:gd name="T52" fmla="*/ 0 w 470"/>
                      <a:gd name="T53" fmla="*/ 0 h 554"/>
                      <a:gd name="T54" fmla="*/ 0 w 470"/>
                      <a:gd name="T55" fmla="*/ 0 h 554"/>
                      <a:gd name="T56" fmla="*/ 0 w 470"/>
                      <a:gd name="T57" fmla="*/ 0 h 554"/>
                      <a:gd name="T58" fmla="*/ 0 w 470"/>
                      <a:gd name="T59" fmla="*/ 0 h 554"/>
                      <a:gd name="T60" fmla="*/ 0 w 470"/>
                      <a:gd name="T61" fmla="*/ 0 h 554"/>
                      <a:gd name="T62" fmla="*/ 0 w 470"/>
                      <a:gd name="T63" fmla="*/ 0 h 554"/>
                      <a:gd name="T64" fmla="*/ 0 w 470"/>
                      <a:gd name="T65" fmla="*/ 0 h 554"/>
                      <a:gd name="T66" fmla="*/ 0 w 470"/>
                      <a:gd name="T67" fmla="*/ 0 h 554"/>
                      <a:gd name="T68" fmla="*/ 0 w 470"/>
                      <a:gd name="T69" fmla="*/ 0 h 554"/>
                      <a:gd name="T70" fmla="*/ 0 w 470"/>
                      <a:gd name="T71" fmla="*/ 0 h 554"/>
                      <a:gd name="T72" fmla="*/ 0 w 470"/>
                      <a:gd name="T73" fmla="*/ 0 h 554"/>
                      <a:gd name="T74" fmla="*/ 0 w 470"/>
                      <a:gd name="T75" fmla="*/ 0 h 554"/>
                      <a:gd name="T76" fmla="*/ 0 w 470"/>
                      <a:gd name="T77" fmla="*/ 0 h 554"/>
                      <a:gd name="T78" fmla="*/ 0 w 470"/>
                      <a:gd name="T79" fmla="*/ 0 h 554"/>
                      <a:gd name="T80" fmla="*/ 0 w 470"/>
                      <a:gd name="T81" fmla="*/ 0 h 554"/>
                      <a:gd name="T82" fmla="*/ 0 w 470"/>
                      <a:gd name="T83" fmla="*/ 0 h 554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w 470"/>
                      <a:gd name="T127" fmla="*/ 0 h 554"/>
                      <a:gd name="T128" fmla="*/ 470 w 470"/>
                      <a:gd name="T129" fmla="*/ 554 h 554"/>
                    </a:gdLst>
                    <a:ahLst/>
                    <a:cxnLst>
                      <a:cxn ang="T84">
                        <a:pos x="T0" y="T1"/>
                      </a:cxn>
                      <a:cxn ang="T85">
                        <a:pos x="T2" y="T3"/>
                      </a:cxn>
                      <a:cxn ang="T86">
                        <a:pos x="T4" y="T5"/>
                      </a:cxn>
                      <a:cxn ang="T87">
                        <a:pos x="T6" y="T7"/>
                      </a:cxn>
                      <a:cxn ang="T88">
                        <a:pos x="T8" y="T9"/>
                      </a:cxn>
                      <a:cxn ang="T89">
                        <a:pos x="T10" y="T11"/>
                      </a:cxn>
                      <a:cxn ang="T90">
                        <a:pos x="T12" y="T13"/>
                      </a:cxn>
                      <a:cxn ang="T91">
                        <a:pos x="T14" y="T15"/>
                      </a:cxn>
                      <a:cxn ang="T92">
                        <a:pos x="T16" y="T17"/>
                      </a:cxn>
                      <a:cxn ang="T93">
                        <a:pos x="T18" y="T19"/>
                      </a:cxn>
                      <a:cxn ang="T94">
                        <a:pos x="T20" y="T21"/>
                      </a:cxn>
                      <a:cxn ang="T95">
                        <a:pos x="T22" y="T23"/>
                      </a:cxn>
                      <a:cxn ang="T96">
                        <a:pos x="T24" y="T25"/>
                      </a:cxn>
                      <a:cxn ang="T97">
                        <a:pos x="T26" y="T27"/>
                      </a:cxn>
                      <a:cxn ang="T98">
                        <a:pos x="T28" y="T29"/>
                      </a:cxn>
                      <a:cxn ang="T99">
                        <a:pos x="T30" y="T31"/>
                      </a:cxn>
                      <a:cxn ang="T100">
                        <a:pos x="T32" y="T33"/>
                      </a:cxn>
                      <a:cxn ang="T101">
                        <a:pos x="T34" y="T35"/>
                      </a:cxn>
                      <a:cxn ang="T102">
                        <a:pos x="T36" y="T37"/>
                      </a:cxn>
                      <a:cxn ang="T103">
                        <a:pos x="T38" y="T39"/>
                      </a:cxn>
                      <a:cxn ang="T104">
                        <a:pos x="T40" y="T41"/>
                      </a:cxn>
                      <a:cxn ang="T105">
                        <a:pos x="T42" y="T43"/>
                      </a:cxn>
                      <a:cxn ang="T106">
                        <a:pos x="T44" y="T45"/>
                      </a:cxn>
                      <a:cxn ang="T107">
                        <a:pos x="T46" y="T47"/>
                      </a:cxn>
                      <a:cxn ang="T108">
                        <a:pos x="T48" y="T49"/>
                      </a:cxn>
                      <a:cxn ang="T109">
                        <a:pos x="T50" y="T51"/>
                      </a:cxn>
                      <a:cxn ang="T110">
                        <a:pos x="T52" y="T53"/>
                      </a:cxn>
                      <a:cxn ang="T111">
                        <a:pos x="T54" y="T55"/>
                      </a:cxn>
                      <a:cxn ang="T112">
                        <a:pos x="T56" y="T57"/>
                      </a:cxn>
                      <a:cxn ang="T113">
                        <a:pos x="T58" y="T59"/>
                      </a:cxn>
                      <a:cxn ang="T114">
                        <a:pos x="T60" y="T61"/>
                      </a:cxn>
                      <a:cxn ang="T115">
                        <a:pos x="T62" y="T63"/>
                      </a:cxn>
                      <a:cxn ang="T116">
                        <a:pos x="T64" y="T65"/>
                      </a:cxn>
                      <a:cxn ang="T117">
                        <a:pos x="T66" y="T67"/>
                      </a:cxn>
                      <a:cxn ang="T118">
                        <a:pos x="T68" y="T69"/>
                      </a:cxn>
                      <a:cxn ang="T119">
                        <a:pos x="T70" y="T71"/>
                      </a:cxn>
                      <a:cxn ang="T120">
                        <a:pos x="T72" y="T73"/>
                      </a:cxn>
                      <a:cxn ang="T121">
                        <a:pos x="T74" y="T75"/>
                      </a:cxn>
                      <a:cxn ang="T122">
                        <a:pos x="T76" y="T77"/>
                      </a:cxn>
                      <a:cxn ang="T123">
                        <a:pos x="T78" y="T79"/>
                      </a:cxn>
                      <a:cxn ang="T124">
                        <a:pos x="T80" y="T81"/>
                      </a:cxn>
                      <a:cxn ang="T125">
                        <a:pos x="T82" y="T83"/>
                      </a:cxn>
                    </a:cxnLst>
                    <a:rect l="T126" t="T127" r="T128" b="T129"/>
                    <a:pathLst>
                      <a:path w="470" h="554">
                        <a:moveTo>
                          <a:pt x="22" y="6"/>
                        </a:moveTo>
                        <a:lnTo>
                          <a:pt x="54" y="54"/>
                        </a:lnTo>
                        <a:lnTo>
                          <a:pt x="68" y="80"/>
                        </a:lnTo>
                        <a:lnTo>
                          <a:pt x="83" y="104"/>
                        </a:lnTo>
                        <a:lnTo>
                          <a:pt x="106" y="135"/>
                        </a:lnTo>
                        <a:lnTo>
                          <a:pt x="130" y="165"/>
                        </a:lnTo>
                        <a:lnTo>
                          <a:pt x="154" y="196"/>
                        </a:lnTo>
                        <a:lnTo>
                          <a:pt x="180" y="227"/>
                        </a:lnTo>
                        <a:lnTo>
                          <a:pt x="205" y="257"/>
                        </a:lnTo>
                        <a:lnTo>
                          <a:pt x="232" y="287"/>
                        </a:lnTo>
                        <a:lnTo>
                          <a:pt x="258" y="315"/>
                        </a:lnTo>
                        <a:lnTo>
                          <a:pt x="284" y="342"/>
                        </a:lnTo>
                        <a:lnTo>
                          <a:pt x="307" y="365"/>
                        </a:lnTo>
                        <a:lnTo>
                          <a:pt x="331" y="388"/>
                        </a:lnTo>
                        <a:lnTo>
                          <a:pt x="356" y="412"/>
                        </a:lnTo>
                        <a:lnTo>
                          <a:pt x="381" y="436"/>
                        </a:lnTo>
                        <a:lnTo>
                          <a:pt x="405" y="460"/>
                        </a:lnTo>
                        <a:lnTo>
                          <a:pt x="429" y="485"/>
                        </a:lnTo>
                        <a:lnTo>
                          <a:pt x="469" y="535"/>
                        </a:lnTo>
                        <a:lnTo>
                          <a:pt x="470" y="554"/>
                        </a:lnTo>
                        <a:lnTo>
                          <a:pt x="452" y="554"/>
                        </a:lnTo>
                        <a:lnTo>
                          <a:pt x="407" y="524"/>
                        </a:lnTo>
                        <a:lnTo>
                          <a:pt x="375" y="501"/>
                        </a:lnTo>
                        <a:lnTo>
                          <a:pt x="341" y="476"/>
                        </a:lnTo>
                        <a:lnTo>
                          <a:pt x="307" y="450"/>
                        </a:lnTo>
                        <a:lnTo>
                          <a:pt x="276" y="426"/>
                        </a:lnTo>
                        <a:lnTo>
                          <a:pt x="235" y="392"/>
                        </a:lnTo>
                        <a:lnTo>
                          <a:pt x="212" y="364"/>
                        </a:lnTo>
                        <a:lnTo>
                          <a:pt x="181" y="322"/>
                        </a:lnTo>
                        <a:lnTo>
                          <a:pt x="164" y="296"/>
                        </a:lnTo>
                        <a:lnTo>
                          <a:pt x="145" y="268"/>
                        </a:lnTo>
                        <a:lnTo>
                          <a:pt x="125" y="239"/>
                        </a:lnTo>
                        <a:lnTo>
                          <a:pt x="107" y="209"/>
                        </a:lnTo>
                        <a:lnTo>
                          <a:pt x="88" y="179"/>
                        </a:lnTo>
                        <a:lnTo>
                          <a:pt x="70" y="150"/>
                        </a:lnTo>
                        <a:lnTo>
                          <a:pt x="52" y="121"/>
                        </a:lnTo>
                        <a:lnTo>
                          <a:pt x="38" y="94"/>
                        </a:lnTo>
                        <a:lnTo>
                          <a:pt x="12" y="48"/>
                        </a:lnTo>
                        <a:lnTo>
                          <a:pt x="0" y="17"/>
                        </a:lnTo>
                        <a:lnTo>
                          <a:pt x="4" y="0"/>
                        </a:lnTo>
                        <a:lnTo>
                          <a:pt x="22" y="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527" name="Freeform 139"/>
                  <p:cNvSpPr>
                    <a:spLocks/>
                  </p:cNvSpPr>
                  <p:nvPr/>
                </p:nvSpPr>
                <p:spPr bwMode="auto">
                  <a:xfrm>
                    <a:off x="3265" y="1693"/>
                    <a:ext cx="142" cy="122"/>
                  </a:xfrm>
                  <a:custGeom>
                    <a:avLst/>
                    <a:gdLst>
                      <a:gd name="T0" fmla="*/ 0 w 427"/>
                      <a:gd name="T1" fmla="*/ 0 h 366"/>
                      <a:gd name="T2" fmla="*/ 0 w 427"/>
                      <a:gd name="T3" fmla="*/ 0 h 366"/>
                      <a:gd name="T4" fmla="*/ 0 w 427"/>
                      <a:gd name="T5" fmla="*/ 0 h 366"/>
                      <a:gd name="T6" fmla="*/ 0 w 427"/>
                      <a:gd name="T7" fmla="*/ 0 h 366"/>
                      <a:gd name="T8" fmla="*/ 0 w 427"/>
                      <a:gd name="T9" fmla="*/ 0 h 366"/>
                      <a:gd name="T10" fmla="*/ 0 w 427"/>
                      <a:gd name="T11" fmla="*/ 0 h 366"/>
                      <a:gd name="T12" fmla="*/ 0 w 427"/>
                      <a:gd name="T13" fmla="*/ 0 h 366"/>
                      <a:gd name="T14" fmla="*/ 0 w 427"/>
                      <a:gd name="T15" fmla="*/ 0 h 366"/>
                      <a:gd name="T16" fmla="*/ 0 w 427"/>
                      <a:gd name="T17" fmla="*/ 0 h 366"/>
                      <a:gd name="T18" fmla="*/ 0 w 427"/>
                      <a:gd name="T19" fmla="*/ 0 h 366"/>
                      <a:gd name="T20" fmla="*/ 0 w 427"/>
                      <a:gd name="T21" fmla="*/ 0 h 366"/>
                      <a:gd name="T22" fmla="*/ 0 w 427"/>
                      <a:gd name="T23" fmla="*/ 0 h 366"/>
                      <a:gd name="T24" fmla="*/ 0 w 427"/>
                      <a:gd name="T25" fmla="*/ 0 h 366"/>
                      <a:gd name="T26" fmla="*/ 0 w 427"/>
                      <a:gd name="T27" fmla="*/ 0 h 366"/>
                      <a:gd name="T28" fmla="*/ 0 w 427"/>
                      <a:gd name="T29" fmla="*/ 0 h 366"/>
                      <a:gd name="T30" fmla="*/ 0 w 427"/>
                      <a:gd name="T31" fmla="*/ 0 h 366"/>
                      <a:gd name="T32" fmla="*/ 0 w 427"/>
                      <a:gd name="T33" fmla="*/ 0 h 366"/>
                      <a:gd name="T34" fmla="*/ 0 w 427"/>
                      <a:gd name="T35" fmla="*/ 0 h 366"/>
                      <a:gd name="T36" fmla="*/ 0 w 427"/>
                      <a:gd name="T37" fmla="*/ 0 h 366"/>
                      <a:gd name="T38" fmla="*/ 0 w 427"/>
                      <a:gd name="T39" fmla="*/ 0 h 366"/>
                      <a:gd name="T40" fmla="*/ 0 w 427"/>
                      <a:gd name="T41" fmla="*/ 0 h 366"/>
                      <a:gd name="T42" fmla="*/ 0 w 427"/>
                      <a:gd name="T43" fmla="*/ 0 h 366"/>
                      <a:gd name="T44" fmla="*/ 0 w 427"/>
                      <a:gd name="T45" fmla="*/ 0 h 366"/>
                      <a:gd name="T46" fmla="*/ 0 w 427"/>
                      <a:gd name="T47" fmla="*/ 0 h 366"/>
                      <a:gd name="T48" fmla="*/ 0 w 427"/>
                      <a:gd name="T49" fmla="*/ 0 h 366"/>
                      <a:gd name="T50" fmla="*/ 0 w 427"/>
                      <a:gd name="T51" fmla="*/ 0 h 366"/>
                      <a:gd name="T52" fmla="*/ 0 w 427"/>
                      <a:gd name="T53" fmla="*/ 0 h 366"/>
                      <a:gd name="T54" fmla="*/ 0 w 427"/>
                      <a:gd name="T55" fmla="*/ 0 h 366"/>
                      <a:gd name="T56" fmla="*/ 0 w 427"/>
                      <a:gd name="T57" fmla="*/ 0 h 366"/>
                      <a:gd name="T58" fmla="*/ 0 w 427"/>
                      <a:gd name="T59" fmla="*/ 0 h 366"/>
                      <a:gd name="T60" fmla="*/ 0 w 427"/>
                      <a:gd name="T61" fmla="*/ 0 h 366"/>
                      <a:gd name="T62" fmla="*/ 0 w 427"/>
                      <a:gd name="T63" fmla="*/ 0 h 366"/>
                      <a:gd name="T64" fmla="*/ 0 w 427"/>
                      <a:gd name="T65" fmla="*/ 0 h 366"/>
                      <a:gd name="T66" fmla="*/ 0 w 427"/>
                      <a:gd name="T67" fmla="*/ 0 h 366"/>
                      <a:gd name="T68" fmla="*/ 0 w 427"/>
                      <a:gd name="T69" fmla="*/ 0 h 366"/>
                      <a:gd name="T70" fmla="*/ 0 w 427"/>
                      <a:gd name="T71" fmla="*/ 0 h 366"/>
                      <a:gd name="T72" fmla="*/ 0 w 427"/>
                      <a:gd name="T73" fmla="*/ 0 h 366"/>
                      <a:gd name="T74" fmla="*/ 0 w 427"/>
                      <a:gd name="T75" fmla="*/ 0 h 366"/>
                      <a:gd name="T76" fmla="*/ 0 w 427"/>
                      <a:gd name="T77" fmla="*/ 0 h 366"/>
                      <a:gd name="T78" fmla="*/ 0 w 427"/>
                      <a:gd name="T79" fmla="*/ 0 h 366"/>
                      <a:gd name="T80" fmla="*/ 0 w 427"/>
                      <a:gd name="T81" fmla="*/ 0 h 36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w 427"/>
                      <a:gd name="T124" fmla="*/ 0 h 366"/>
                      <a:gd name="T125" fmla="*/ 427 w 427"/>
                      <a:gd name="T126" fmla="*/ 366 h 366"/>
                    </a:gdLst>
                    <a:ahLst/>
                    <a:cxnLst>
                      <a:cxn ang="T82">
                        <a:pos x="T0" y="T1"/>
                      </a:cxn>
                      <a:cxn ang="T83">
                        <a:pos x="T2" y="T3"/>
                      </a:cxn>
                      <a:cxn ang="T84">
                        <a:pos x="T4" y="T5"/>
                      </a:cxn>
                      <a:cxn ang="T85">
                        <a:pos x="T6" y="T7"/>
                      </a:cxn>
                      <a:cxn ang="T86">
                        <a:pos x="T8" y="T9"/>
                      </a:cxn>
                      <a:cxn ang="T87">
                        <a:pos x="T10" y="T11"/>
                      </a:cxn>
                      <a:cxn ang="T88">
                        <a:pos x="T12" y="T13"/>
                      </a:cxn>
                      <a:cxn ang="T89">
                        <a:pos x="T14" y="T15"/>
                      </a:cxn>
                      <a:cxn ang="T90">
                        <a:pos x="T16" y="T17"/>
                      </a:cxn>
                      <a:cxn ang="T91">
                        <a:pos x="T18" y="T19"/>
                      </a:cxn>
                      <a:cxn ang="T92">
                        <a:pos x="T20" y="T21"/>
                      </a:cxn>
                      <a:cxn ang="T93">
                        <a:pos x="T22" y="T23"/>
                      </a:cxn>
                      <a:cxn ang="T94">
                        <a:pos x="T24" y="T25"/>
                      </a:cxn>
                      <a:cxn ang="T95">
                        <a:pos x="T26" y="T27"/>
                      </a:cxn>
                      <a:cxn ang="T96">
                        <a:pos x="T28" y="T29"/>
                      </a:cxn>
                      <a:cxn ang="T97">
                        <a:pos x="T30" y="T31"/>
                      </a:cxn>
                      <a:cxn ang="T98">
                        <a:pos x="T32" y="T33"/>
                      </a:cxn>
                      <a:cxn ang="T99">
                        <a:pos x="T34" y="T35"/>
                      </a:cxn>
                      <a:cxn ang="T100">
                        <a:pos x="T36" y="T37"/>
                      </a:cxn>
                      <a:cxn ang="T101">
                        <a:pos x="T38" y="T39"/>
                      </a:cxn>
                      <a:cxn ang="T102">
                        <a:pos x="T40" y="T41"/>
                      </a:cxn>
                      <a:cxn ang="T103">
                        <a:pos x="T42" y="T43"/>
                      </a:cxn>
                      <a:cxn ang="T104">
                        <a:pos x="T44" y="T45"/>
                      </a:cxn>
                      <a:cxn ang="T105">
                        <a:pos x="T46" y="T47"/>
                      </a:cxn>
                      <a:cxn ang="T106">
                        <a:pos x="T48" y="T49"/>
                      </a:cxn>
                      <a:cxn ang="T107">
                        <a:pos x="T50" y="T51"/>
                      </a:cxn>
                      <a:cxn ang="T108">
                        <a:pos x="T52" y="T53"/>
                      </a:cxn>
                      <a:cxn ang="T109">
                        <a:pos x="T54" y="T55"/>
                      </a:cxn>
                      <a:cxn ang="T110">
                        <a:pos x="T56" y="T57"/>
                      </a:cxn>
                      <a:cxn ang="T111">
                        <a:pos x="T58" y="T59"/>
                      </a:cxn>
                      <a:cxn ang="T112">
                        <a:pos x="T60" y="T61"/>
                      </a:cxn>
                      <a:cxn ang="T113">
                        <a:pos x="T62" y="T63"/>
                      </a:cxn>
                      <a:cxn ang="T114">
                        <a:pos x="T64" y="T65"/>
                      </a:cxn>
                      <a:cxn ang="T115">
                        <a:pos x="T66" y="T67"/>
                      </a:cxn>
                      <a:cxn ang="T116">
                        <a:pos x="T68" y="T69"/>
                      </a:cxn>
                      <a:cxn ang="T117">
                        <a:pos x="T70" y="T71"/>
                      </a:cxn>
                      <a:cxn ang="T118">
                        <a:pos x="T72" y="T73"/>
                      </a:cxn>
                      <a:cxn ang="T119">
                        <a:pos x="T74" y="T75"/>
                      </a:cxn>
                      <a:cxn ang="T120">
                        <a:pos x="T76" y="T77"/>
                      </a:cxn>
                      <a:cxn ang="T121">
                        <a:pos x="T78" y="T79"/>
                      </a:cxn>
                      <a:cxn ang="T122">
                        <a:pos x="T80" y="T81"/>
                      </a:cxn>
                    </a:cxnLst>
                    <a:rect l="T123" t="T124" r="T125" b="T126"/>
                    <a:pathLst>
                      <a:path w="427" h="366">
                        <a:moveTo>
                          <a:pt x="23" y="7"/>
                        </a:moveTo>
                        <a:lnTo>
                          <a:pt x="42" y="53"/>
                        </a:lnTo>
                        <a:lnTo>
                          <a:pt x="63" y="93"/>
                        </a:lnTo>
                        <a:lnTo>
                          <a:pt x="82" y="127"/>
                        </a:lnTo>
                        <a:lnTo>
                          <a:pt x="103" y="156"/>
                        </a:lnTo>
                        <a:lnTo>
                          <a:pt x="122" y="179"/>
                        </a:lnTo>
                        <a:lnTo>
                          <a:pt x="143" y="198"/>
                        </a:lnTo>
                        <a:lnTo>
                          <a:pt x="182" y="225"/>
                        </a:lnTo>
                        <a:lnTo>
                          <a:pt x="258" y="249"/>
                        </a:lnTo>
                        <a:lnTo>
                          <a:pt x="323" y="263"/>
                        </a:lnTo>
                        <a:lnTo>
                          <a:pt x="308" y="174"/>
                        </a:lnTo>
                        <a:lnTo>
                          <a:pt x="294" y="140"/>
                        </a:lnTo>
                        <a:lnTo>
                          <a:pt x="275" y="110"/>
                        </a:lnTo>
                        <a:lnTo>
                          <a:pt x="251" y="86"/>
                        </a:lnTo>
                        <a:lnTo>
                          <a:pt x="219" y="64"/>
                        </a:lnTo>
                        <a:lnTo>
                          <a:pt x="181" y="44"/>
                        </a:lnTo>
                        <a:lnTo>
                          <a:pt x="135" y="24"/>
                        </a:lnTo>
                        <a:lnTo>
                          <a:pt x="128" y="8"/>
                        </a:lnTo>
                        <a:lnTo>
                          <a:pt x="144" y="2"/>
                        </a:lnTo>
                        <a:lnTo>
                          <a:pt x="201" y="26"/>
                        </a:lnTo>
                        <a:lnTo>
                          <a:pt x="253" y="53"/>
                        </a:lnTo>
                        <a:lnTo>
                          <a:pt x="299" y="84"/>
                        </a:lnTo>
                        <a:lnTo>
                          <a:pt x="340" y="119"/>
                        </a:lnTo>
                        <a:lnTo>
                          <a:pt x="373" y="159"/>
                        </a:lnTo>
                        <a:lnTo>
                          <a:pt x="399" y="205"/>
                        </a:lnTo>
                        <a:lnTo>
                          <a:pt x="427" y="314"/>
                        </a:lnTo>
                        <a:lnTo>
                          <a:pt x="418" y="353"/>
                        </a:lnTo>
                        <a:lnTo>
                          <a:pt x="380" y="366"/>
                        </a:lnTo>
                        <a:lnTo>
                          <a:pt x="246" y="337"/>
                        </a:lnTo>
                        <a:lnTo>
                          <a:pt x="192" y="304"/>
                        </a:lnTo>
                        <a:lnTo>
                          <a:pt x="167" y="282"/>
                        </a:lnTo>
                        <a:lnTo>
                          <a:pt x="144" y="260"/>
                        </a:lnTo>
                        <a:lnTo>
                          <a:pt x="101" y="208"/>
                        </a:lnTo>
                        <a:lnTo>
                          <a:pt x="82" y="179"/>
                        </a:lnTo>
                        <a:lnTo>
                          <a:pt x="64" y="149"/>
                        </a:lnTo>
                        <a:lnTo>
                          <a:pt x="31" y="84"/>
                        </a:lnTo>
                        <a:lnTo>
                          <a:pt x="15" y="51"/>
                        </a:lnTo>
                        <a:lnTo>
                          <a:pt x="0" y="16"/>
                        </a:lnTo>
                        <a:lnTo>
                          <a:pt x="7" y="0"/>
                        </a:lnTo>
                        <a:lnTo>
                          <a:pt x="23" y="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528" name="Freeform 140"/>
                  <p:cNvSpPr>
                    <a:spLocks/>
                  </p:cNvSpPr>
                  <p:nvPr/>
                </p:nvSpPr>
                <p:spPr bwMode="auto">
                  <a:xfrm>
                    <a:off x="3266" y="1643"/>
                    <a:ext cx="130" cy="47"/>
                  </a:xfrm>
                  <a:custGeom>
                    <a:avLst/>
                    <a:gdLst>
                      <a:gd name="T0" fmla="*/ 0 w 391"/>
                      <a:gd name="T1" fmla="*/ 0 h 142"/>
                      <a:gd name="T2" fmla="*/ 0 w 391"/>
                      <a:gd name="T3" fmla="*/ 0 h 142"/>
                      <a:gd name="T4" fmla="*/ 0 w 391"/>
                      <a:gd name="T5" fmla="*/ 0 h 142"/>
                      <a:gd name="T6" fmla="*/ 0 w 391"/>
                      <a:gd name="T7" fmla="*/ 0 h 142"/>
                      <a:gd name="T8" fmla="*/ 0 w 391"/>
                      <a:gd name="T9" fmla="*/ 0 h 142"/>
                      <a:gd name="T10" fmla="*/ 0 w 391"/>
                      <a:gd name="T11" fmla="*/ 0 h 142"/>
                      <a:gd name="T12" fmla="*/ 0 w 391"/>
                      <a:gd name="T13" fmla="*/ 0 h 142"/>
                      <a:gd name="T14" fmla="*/ 0 w 391"/>
                      <a:gd name="T15" fmla="*/ 0 h 142"/>
                      <a:gd name="T16" fmla="*/ 0 w 391"/>
                      <a:gd name="T17" fmla="*/ 0 h 142"/>
                      <a:gd name="T18" fmla="*/ 0 w 391"/>
                      <a:gd name="T19" fmla="*/ 0 h 142"/>
                      <a:gd name="T20" fmla="*/ 0 w 391"/>
                      <a:gd name="T21" fmla="*/ 0 h 142"/>
                      <a:gd name="T22" fmla="*/ 0 w 391"/>
                      <a:gd name="T23" fmla="*/ 0 h 142"/>
                      <a:gd name="T24" fmla="*/ 0 w 391"/>
                      <a:gd name="T25" fmla="*/ 0 h 142"/>
                      <a:gd name="T26" fmla="*/ 0 w 391"/>
                      <a:gd name="T27" fmla="*/ 0 h 142"/>
                      <a:gd name="T28" fmla="*/ 0 w 391"/>
                      <a:gd name="T29" fmla="*/ 0 h 142"/>
                      <a:gd name="T30" fmla="*/ 0 w 391"/>
                      <a:gd name="T31" fmla="*/ 0 h 142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391"/>
                      <a:gd name="T49" fmla="*/ 0 h 142"/>
                      <a:gd name="T50" fmla="*/ 391 w 391"/>
                      <a:gd name="T51" fmla="*/ 142 h 142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391" h="142">
                        <a:moveTo>
                          <a:pt x="0" y="103"/>
                        </a:moveTo>
                        <a:lnTo>
                          <a:pt x="90" y="68"/>
                        </a:lnTo>
                        <a:lnTo>
                          <a:pt x="135" y="49"/>
                        </a:lnTo>
                        <a:lnTo>
                          <a:pt x="179" y="30"/>
                        </a:lnTo>
                        <a:lnTo>
                          <a:pt x="276" y="11"/>
                        </a:lnTo>
                        <a:lnTo>
                          <a:pt x="375" y="0"/>
                        </a:lnTo>
                        <a:lnTo>
                          <a:pt x="391" y="9"/>
                        </a:lnTo>
                        <a:lnTo>
                          <a:pt x="380" y="24"/>
                        </a:lnTo>
                        <a:lnTo>
                          <a:pt x="329" y="42"/>
                        </a:lnTo>
                        <a:lnTo>
                          <a:pt x="249" y="68"/>
                        </a:lnTo>
                        <a:lnTo>
                          <a:pt x="167" y="92"/>
                        </a:lnTo>
                        <a:lnTo>
                          <a:pt x="126" y="106"/>
                        </a:lnTo>
                        <a:lnTo>
                          <a:pt x="79" y="124"/>
                        </a:lnTo>
                        <a:lnTo>
                          <a:pt x="12" y="142"/>
                        </a:lnTo>
                        <a:lnTo>
                          <a:pt x="0" y="10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529" name="Freeform 141"/>
                  <p:cNvSpPr>
                    <a:spLocks/>
                  </p:cNvSpPr>
                  <p:nvPr/>
                </p:nvSpPr>
                <p:spPr bwMode="auto">
                  <a:xfrm>
                    <a:off x="3412" y="1688"/>
                    <a:ext cx="21" cy="119"/>
                  </a:xfrm>
                  <a:custGeom>
                    <a:avLst/>
                    <a:gdLst>
                      <a:gd name="T0" fmla="*/ 0 w 64"/>
                      <a:gd name="T1" fmla="*/ 0 h 358"/>
                      <a:gd name="T2" fmla="*/ 0 w 64"/>
                      <a:gd name="T3" fmla="*/ 0 h 358"/>
                      <a:gd name="T4" fmla="*/ 0 w 64"/>
                      <a:gd name="T5" fmla="*/ 0 h 358"/>
                      <a:gd name="T6" fmla="*/ 0 w 64"/>
                      <a:gd name="T7" fmla="*/ 0 h 358"/>
                      <a:gd name="T8" fmla="*/ 0 w 64"/>
                      <a:gd name="T9" fmla="*/ 0 h 358"/>
                      <a:gd name="T10" fmla="*/ 0 w 64"/>
                      <a:gd name="T11" fmla="*/ 0 h 358"/>
                      <a:gd name="T12" fmla="*/ 0 w 64"/>
                      <a:gd name="T13" fmla="*/ 0 h 358"/>
                      <a:gd name="T14" fmla="*/ 0 w 64"/>
                      <a:gd name="T15" fmla="*/ 0 h 358"/>
                      <a:gd name="T16" fmla="*/ 0 w 64"/>
                      <a:gd name="T17" fmla="*/ 0 h 358"/>
                      <a:gd name="T18" fmla="*/ 0 w 64"/>
                      <a:gd name="T19" fmla="*/ 0 h 358"/>
                      <a:gd name="T20" fmla="*/ 0 w 64"/>
                      <a:gd name="T21" fmla="*/ 0 h 358"/>
                      <a:gd name="T22" fmla="*/ 0 w 64"/>
                      <a:gd name="T23" fmla="*/ 0 h 358"/>
                      <a:gd name="T24" fmla="*/ 0 w 64"/>
                      <a:gd name="T25" fmla="*/ 0 h 358"/>
                      <a:gd name="T26" fmla="*/ 0 w 64"/>
                      <a:gd name="T27" fmla="*/ 0 h 358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w 64"/>
                      <a:gd name="T43" fmla="*/ 0 h 358"/>
                      <a:gd name="T44" fmla="*/ 64 w 64"/>
                      <a:gd name="T45" fmla="*/ 358 h 358"/>
                    </a:gdLst>
                    <a:ahLst/>
                    <a:cxnLst>
                      <a:cxn ang="T28">
                        <a:pos x="T0" y="T1"/>
                      </a:cxn>
                      <a:cxn ang="T29">
                        <a:pos x="T2" y="T3"/>
                      </a:cxn>
                      <a:cxn ang="T30">
                        <a:pos x="T4" y="T5"/>
                      </a:cxn>
                      <a:cxn ang="T31">
                        <a:pos x="T6" y="T7"/>
                      </a:cxn>
                      <a:cxn ang="T32">
                        <a:pos x="T8" y="T9"/>
                      </a:cxn>
                      <a:cxn ang="T33">
                        <a:pos x="T10" y="T11"/>
                      </a:cxn>
                      <a:cxn ang="T34">
                        <a:pos x="T12" y="T13"/>
                      </a:cxn>
                      <a:cxn ang="T35">
                        <a:pos x="T14" y="T15"/>
                      </a:cxn>
                      <a:cxn ang="T36">
                        <a:pos x="T16" y="T17"/>
                      </a:cxn>
                      <a:cxn ang="T37">
                        <a:pos x="T18" y="T19"/>
                      </a:cxn>
                      <a:cxn ang="T38">
                        <a:pos x="T20" y="T21"/>
                      </a:cxn>
                      <a:cxn ang="T39">
                        <a:pos x="T22" y="T23"/>
                      </a:cxn>
                      <a:cxn ang="T40">
                        <a:pos x="T24" y="T25"/>
                      </a:cxn>
                      <a:cxn ang="T41">
                        <a:pos x="T26" y="T27"/>
                      </a:cxn>
                    </a:cxnLst>
                    <a:rect l="T42" t="T43" r="T44" b="T45"/>
                    <a:pathLst>
                      <a:path w="64" h="358">
                        <a:moveTo>
                          <a:pt x="64" y="14"/>
                        </a:moveTo>
                        <a:lnTo>
                          <a:pt x="55" y="220"/>
                        </a:lnTo>
                        <a:lnTo>
                          <a:pt x="42" y="283"/>
                        </a:lnTo>
                        <a:lnTo>
                          <a:pt x="26" y="347"/>
                        </a:lnTo>
                        <a:lnTo>
                          <a:pt x="11" y="358"/>
                        </a:lnTo>
                        <a:lnTo>
                          <a:pt x="0" y="343"/>
                        </a:lnTo>
                        <a:lnTo>
                          <a:pt x="2" y="278"/>
                        </a:lnTo>
                        <a:lnTo>
                          <a:pt x="0" y="246"/>
                        </a:lnTo>
                        <a:lnTo>
                          <a:pt x="2" y="212"/>
                        </a:lnTo>
                        <a:lnTo>
                          <a:pt x="39" y="13"/>
                        </a:lnTo>
                        <a:lnTo>
                          <a:pt x="44" y="4"/>
                        </a:lnTo>
                        <a:lnTo>
                          <a:pt x="52" y="0"/>
                        </a:lnTo>
                        <a:lnTo>
                          <a:pt x="64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530" name="Freeform 142"/>
                  <p:cNvSpPr>
                    <a:spLocks/>
                  </p:cNvSpPr>
                  <p:nvPr/>
                </p:nvSpPr>
                <p:spPr bwMode="auto">
                  <a:xfrm>
                    <a:off x="3120" y="1272"/>
                    <a:ext cx="307" cy="270"/>
                  </a:xfrm>
                  <a:custGeom>
                    <a:avLst/>
                    <a:gdLst>
                      <a:gd name="T0" fmla="*/ 0 w 921"/>
                      <a:gd name="T1" fmla="*/ 0 h 811"/>
                      <a:gd name="T2" fmla="*/ 0 w 921"/>
                      <a:gd name="T3" fmla="*/ 0 h 811"/>
                      <a:gd name="T4" fmla="*/ 0 w 921"/>
                      <a:gd name="T5" fmla="*/ 0 h 811"/>
                      <a:gd name="T6" fmla="*/ 0 w 921"/>
                      <a:gd name="T7" fmla="*/ 0 h 811"/>
                      <a:gd name="T8" fmla="*/ 0 w 921"/>
                      <a:gd name="T9" fmla="*/ 0 h 811"/>
                      <a:gd name="T10" fmla="*/ 0 w 921"/>
                      <a:gd name="T11" fmla="*/ 0 h 811"/>
                      <a:gd name="T12" fmla="*/ 0 w 921"/>
                      <a:gd name="T13" fmla="*/ 0 h 811"/>
                      <a:gd name="T14" fmla="*/ 0 w 921"/>
                      <a:gd name="T15" fmla="*/ 0 h 811"/>
                      <a:gd name="T16" fmla="*/ 0 w 921"/>
                      <a:gd name="T17" fmla="*/ 0 h 811"/>
                      <a:gd name="T18" fmla="*/ 0 w 921"/>
                      <a:gd name="T19" fmla="*/ 0 h 811"/>
                      <a:gd name="T20" fmla="*/ 0 w 921"/>
                      <a:gd name="T21" fmla="*/ 0 h 811"/>
                      <a:gd name="T22" fmla="*/ 0 w 921"/>
                      <a:gd name="T23" fmla="*/ 0 h 811"/>
                      <a:gd name="T24" fmla="*/ 0 w 921"/>
                      <a:gd name="T25" fmla="*/ 0 h 811"/>
                      <a:gd name="T26" fmla="*/ 0 w 921"/>
                      <a:gd name="T27" fmla="*/ 0 h 811"/>
                      <a:gd name="T28" fmla="*/ 0 w 921"/>
                      <a:gd name="T29" fmla="*/ 0 h 811"/>
                      <a:gd name="T30" fmla="*/ 0 w 921"/>
                      <a:gd name="T31" fmla="*/ 0 h 811"/>
                      <a:gd name="T32" fmla="*/ 0 w 921"/>
                      <a:gd name="T33" fmla="*/ 0 h 811"/>
                      <a:gd name="T34" fmla="*/ 0 w 921"/>
                      <a:gd name="T35" fmla="*/ 0 h 811"/>
                      <a:gd name="T36" fmla="*/ 0 w 921"/>
                      <a:gd name="T37" fmla="*/ 0 h 811"/>
                      <a:gd name="T38" fmla="*/ 0 w 921"/>
                      <a:gd name="T39" fmla="*/ 0 h 811"/>
                      <a:gd name="T40" fmla="*/ 0 w 921"/>
                      <a:gd name="T41" fmla="*/ 0 h 811"/>
                      <a:gd name="T42" fmla="*/ 0 w 921"/>
                      <a:gd name="T43" fmla="*/ 0 h 811"/>
                      <a:gd name="T44" fmla="*/ 0 w 921"/>
                      <a:gd name="T45" fmla="*/ 0 h 811"/>
                      <a:gd name="T46" fmla="*/ 0 w 921"/>
                      <a:gd name="T47" fmla="*/ 0 h 811"/>
                      <a:gd name="T48" fmla="*/ 0 w 921"/>
                      <a:gd name="T49" fmla="*/ 0 h 811"/>
                      <a:gd name="T50" fmla="*/ 0 w 921"/>
                      <a:gd name="T51" fmla="*/ 0 h 811"/>
                      <a:gd name="T52" fmla="*/ 0 w 921"/>
                      <a:gd name="T53" fmla="*/ 0 h 811"/>
                      <a:gd name="T54" fmla="*/ 0 w 921"/>
                      <a:gd name="T55" fmla="*/ 0 h 811"/>
                      <a:gd name="T56" fmla="*/ 0 w 921"/>
                      <a:gd name="T57" fmla="*/ 0 h 811"/>
                      <a:gd name="T58" fmla="*/ 0 w 921"/>
                      <a:gd name="T59" fmla="*/ 0 h 811"/>
                      <a:gd name="T60" fmla="*/ 0 w 921"/>
                      <a:gd name="T61" fmla="*/ 0 h 811"/>
                      <a:gd name="T62" fmla="*/ 0 w 921"/>
                      <a:gd name="T63" fmla="*/ 0 h 811"/>
                      <a:gd name="T64" fmla="*/ 0 w 921"/>
                      <a:gd name="T65" fmla="*/ 0 h 811"/>
                      <a:gd name="T66" fmla="*/ 0 w 921"/>
                      <a:gd name="T67" fmla="*/ 0 h 811"/>
                      <a:gd name="T68" fmla="*/ 0 w 921"/>
                      <a:gd name="T69" fmla="*/ 0 h 811"/>
                      <a:gd name="T70" fmla="*/ 0 w 921"/>
                      <a:gd name="T71" fmla="*/ 0 h 811"/>
                      <a:gd name="T72" fmla="*/ 0 w 921"/>
                      <a:gd name="T73" fmla="*/ 0 h 811"/>
                      <a:gd name="T74" fmla="*/ 0 w 921"/>
                      <a:gd name="T75" fmla="*/ 0 h 811"/>
                      <a:gd name="T76" fmla="*/ 0 w 921"/>
                      <a:gd name="T77" fmla="*/ 0 h 811"/>
                      <a:gd name="T78" fmla="*/ 0 w 921"/>
                      <a:gd name="T79" fmla="*/ 0 h 811"/>
                      <a:gd name="T80" fmla="*/ 0 w 921"/>
                      <a:gd name="T81" fmla="*/ 0 h 811"/>
                      <a:gd name="T82" fmla="*/ 0 w 921"/>
                      <a:gd name="T83" fmla="*/ 0 h 811"/>
                      <a:gd name="T84" fmla="*/ 0 w 921"/>
                      <a:gd name="T85" fmla="*/ 0 h 811"/>
                      <a:gd name="T86" fmla="*/ 0 w 921"/>
                      <a:gd name="T87" fmla="*/ 0 h 811"/>
                      <a:gd name="T88" fmla="*/ 0 w 921"/>
                      <a:gd name="T89" fmla="*/ 0 h 811"/>
                      <a:gd name="T90" fmla="*/ 0 w 921"/>
                      <a:gd name="T91" fmla="*/ 0 h 811"/>
                      <a:gd name="T92" fmla="*/ 0 w 921"/>
                      <a:gd name="T93" fmla="*/ 0 h 811"/>
                      <a:gd name="T94" fmla="*/ 0 w 921"/>
                      <a:gd name="T95" fmla="*/ 0 h 811"/>
                      <a:gd name="T96" fmla="*/ 0 w 921"/>
                      <a:gd name="T97" fmla="*/ 0 h 811"/>
                      <a:gd name="T98" fmla="*/ 0 w 921"/>
                      <a:gd name="T99" fmla="*/ 0 h 811"/>
                      <a:gd name="T100" fmla="*/ 0 w 921"/>
                      <a:gd name="T101" fmla="*/ 0 h 811"/>
                      <a:gd name="T102" fmla="*/ 0 w 921"/>
                      <a:gd name="T103" fmla="*/ 0 h 811"/>
                      <a:gd name="T104" fmla="*/ 0 w 921"/>
                      <a:gd name="T105" fmla="*/ 0 h 811"/>
                      <a:gd name="T106" fmla="*/ 0 w 921"/>
                      <a:gd name="T107" fmla="*/ 0 h 811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w 921"/>
                      <a:gd name="T163" fmla="*/ 0 h 811"/>
                      <a:gd name="T164" fmla="*/ 921 w 921"/>
                      <a:gd name="T165" fmla="*/ 811 h 811"/>
                    </a:gdLst>
                    <a:ahLst/>
                    <a:cxnLst>
                      <a:cxn ang="T108">
                        <a:pos x="T0" y="T1"/>
                      </a:cxn>
                      <a:cxn ang="T109">
                        <a:pos x="T2" y="T3"/>
                      </a:cxn>
                      <a:cxn ang="T110">
                        <a:pos x="T4" y="T5"/>
                      </a:cxn>
                      <a:cxn ang="T111">
                        <a:pos x="T6" y="T7"/>
                      </a:cxn>
                      <a:cxn ang="T112">
                        <a:pos x="T8" y="T9"/>
                      </a:cxn>
                      <a:cxn ang="T113">
                        <a:pos x="T10" y="T11"/>
                      </a:cxn>
                      <a:cxn ang="T114">
                        <a:pos x="T12" y="T13"/>
                      </a:cxn>
                      <a:cxn ang="T115">
                        <a:pos x="T14" y="T15"/>
                      </a:cxn>
                      <a:cxn ang="T116">
                        <a:pos x="T16" y="T17"/>
                      </a:cxn>
                      <a:cxn ang="T117">
                        <a:pos x="T18" y="T19"/>
                      </a:cxn>
                      <a:cxn ang="T118">
                        <a:pos x="T20" y="T21"/>
                      </a:cxn>
                      <a:cxn ang="T119">
                        <a:pos x="T22" y="T23"/>
                      </a:cxn>
                      <a:cxn ang="T120">
                        <a:pos x="T24" y="T25"/>
                      </a:cxn>
                      <a:cxn ang="T121">
                        <a:pos x="T26" y="T27"/>
                      </a:cxn>
                      <a:cxn ang="T122">
                        <a:pos x="T28" y="T29"/>
                      </a:cxn>
                      <a:cxn ang="T123">
                        <a:pos x="T30" y="T31"/>
                      </a:cxn>
                      <a:cxn ang="T124">
                        <a:pos x="T32" y="T33"/>
                      </a:cxn>
                      <a:cxn ang="T125">
                        <a:pos x="T34" y="T35"/>
                      </a:cxn>
                      <a:cxn ang="T126">
                        <a:pos x="T36" y="T37"/>
                      </a:cxn>
                      <a:cxn ang="T127">
                        <a:pos x="T38" y="T39"/>
                      </a:cxn>
                      <a:cxn ang="T128">
                        <a:pos x="T40" y="T41"/>
                      </a:cxn>
                      <a:cxn ang="T129">
                        <a:pos x="T42" y="T43"/>
                      </a:cxn>
                      <a:cxn ang="T130">
                        <a:pos x="T44" y="T45"/>
                      </a:cxn>
                      <a:cxn ang="T131">
                        <a:pos x="T46" y="T47"/>
                      </a:cxn>
                      <a:cxn ang="T132">
                        <a:pos x="T48" y="T49"/>
                      </a:cxn>
                      <a:cxn ang="T133">
                        <a:pos x="T50" y="T51"/>
                      </a:cxn>
                      <a:cxn ang="T134">
                        <a:pos x="T52" y="T53"/>
                      </a:cxn>
                      <a:cxn ang="T135">
                        <a:pos x="T54" y="T55"/>
                      </a:cxn>
                      <a:cxn ang="T136">
                        <a:pos x="T56" y="T57"/>
                      </a:cxn>
                      <a:cxn ang="T137">
                        <a:pos x="T58" y="T59"/>
                      </a:cxn>
                      <a:cxn ang="T138">
                        <a:pos x="T60" y="T61"/>
                      </a:cxn>
                      <a:cxn ang="T139">
                        <a:pos x="T62" y="T63"/>
                      </a:cxn>
                      <a:cxn ang="T140">
                        <a:pos x="T64" y="T65"/>
                      </a:cxn>
                      <a:cxn ang="T141">
                        <a:pos x="T66" y="T67"/>
                      </a:cxn>
                      <a:cxn ang="T142">
                        <a:pos x="T68" y="T69"/>
                      </a:cxn>
                      <a:cxn ang="T143">
                        <a:pos x="T70" y="T71"/>
                      </a:cxn>
                      <a:cxn ang="T144">
                        <a:pos x="T72" y="T73"/>
                      </a:cxn>
                      <a:cxn ang="T145">
                        <a:pos x="T74" y="T75"/>
                      </a:cxn>
                      <a:cxn ang="T146">
                        <a:pos x="T76" y="T77"/>
                      </a:cxn>
                      <a:cxn ang="T147">
                        <a:pos x="T78" y="T79"/>
                      </a:cxn>
                      <a:cxn ang="T148">
                        <a:pos x="T80" y="T81"/>
                      </a:cxn>
                      <a:cxn ang="T149">
                        <a:pos x="T82" y="T83"/>
                      </a:cxn>
                      <a:cxn ang="T150">
                        <a:pos x="T84" y="T85"/>
                      </a:cxn>
                      <a:cxn ang="T151">
                        <a:pos x="T86" y="T87"/>
                      </a:cxn>
                      <a:cxn ang="T152">
                        <a:pos x="T88" y="T89"/>
                      </a:cxn>
                      <a:cxn ang="T153">
                        <a:pos x="T90" y="T91"/>
                      </a:cxn>
                      <a:cxn ang="T154">
                        <a:pos x="T92" y="T93"/>
                      </a:cxn>
                      <a:cxn ang="T155">
                        <a:pos x="T94" y="T95"/>
                      </a:cxn>
                      <a:cxn ang="T156">
                        <a:pos x="T96" y="T97"/>
                      </a:cxn>
                      <a:cxn ang="T157">
                        <a:pos x="T98" y="T99"/>
                      </a:cxn>
                      <a:cxn ang="T158">
                        <a:pos x="T100" y="T101"/>
                      </a:cxn>
                      <a:cxn ang="T159">
                        <a:pos x="T102" y="T103"/>
                      </a:cxn>
                      <a:cxn ang="T160">
                        <a:pos x="T104" y="T105"/>
                      </a:cxn>
                      <a:cxn ang="T161">
                        <a:pos x="T106" y="T107"/>
                      </a:cxn>
                    </a:cxnLst>
                    <a:rect l="T162" t="T163" r="T164" b="T165"/>
                    <a:pathLst>
                      <a:path w="921" h="811">
                        <a:moveTo>
                          <a:pt x="712" y="391"/>
                        </a:moveTo>
                        <a:lnTo>
                          <a:pt x="696" y="409"/>
                        </a:lnTo>
                        <a:lnTo>
                          <a:pt x="669" y="440"/>
                        </a:lnTo>
                        <a:lnTo>
                          <a:pt x="636" y="480"/>
                        </a:lnTo>
                        <a:lnTo>
                          <a:pt x="598" y="523"/>
                        </a:lnTo>
                        <a:lnTo>
                          <a:pt x="562" y="565"/>
                        </a:lnTo>
                        <a:lnTo>
                          <a:pt x="543" y="584"/>
                        </a:lnTo>
                        <a:lnTo>
                          <a:pt x="528" y="601"/>
                        </a:lnTo>
                        <a:lnTo>
                          <a:pt x="503" y="627"/>
                        </a:lnTo>
                        <a:lnTo>
                          <a:pt x="490" y="639"/>
                        </a:lnTo>
                        <a:lnTo>
                          <a:pt x="471" y="639"/>
                        </a:lnTo>
                        <a:lnTo>
                          <a:pt x="471" y="620"/>
                        </a:lnTo>
                        <a:lnTo>
                          <a:pt x="483" y="604"/>
                        </a:lnTo>
                        <a:lnTo>
                          <a:pt x="507" y="577"/>
                        </a:lnTo>
                        <a:lnTo>
                          <a:pt x="522" y="560"/>
                        </a:lnTo>
                        <a:lnTo>
                          <a:pt x="538" y="542"/>
                        </a:lnTo>
                        <a:lnTo>
                          <a:pt x="556" y="522"/>
                        </a:lnTo>
                        <a:lnTo>
                          <a:pt x="574" y="502"/>
                        </a:lnTo>
                        <a:lnTo>
                          <a:pt x="594" y="481"/>
                        </a:lnTo>
                        <a:lnTo>
                          <a:pt x="612" y="460"/>
                        </a:lnTo>
                        <a:lnTo>
                          <a:pt x="630" y="441"/>
                        </a:lnTo>
                        <a:lnTo>
                          <a:pt x="648" y="422"/>
                        </a:lnTo>
                        <a:lnTo>
                          <a:pt x="678" y="389"/>
                        </a:lnTo>
                        <a:lnTo>
                          <a:pt x="699" y="363"/>
                        </a:lnTo>
                        <a:lnTo>
                          <a:pt x="672" y="302"/>
                        </a:lnTo>
                        <a:lnTo>
                          <a:pt x="654" y="257"/>
                        </a:lnTo>
                        <a:lnTo>
                          <a:pt x="632" y="209"/>
                        </a:lnTo>
                        <a:lnTo>
                          <a:pt x="612" y="162"/>
                        </a:lnTo>
                        <a:lnTo>
                          <a:pt x="591" y="122"/>
                        </a:lnTo>
                        <a:lnTo>
                          <a:pt x="573" y="92"/>
                        </a:lnTo>
                        <a:lnTo>
                          <a:pt x="559" y="75"/>
                        </a:lnTo>
                        <a:lnTo>
                          <a:pt x="532" y="98"/>
                        </a:lnTo>
                        <a:lnTo>
                          <a:pt x="504" y="122"/>
                        </a:lnTo>
                        <a:lnTo>
                          <a:pt x="477" y="145"/>
                        </a:lnTo>
                        <a:lnTo>
                          <a:pt x="451" y="170"/>
                        </a:lnTo>
                        <a:lnTo>
                          <a:pt x="423" y="194"/>
                        </a:lnTo>
                        <a:lnTo>
                          <a:pt x="397" y="218"/>
                        </a:lnTo>
                        <a:lnTo>
                          <a:pt x="370" y="242"/>
                        </a:lnTo>
                        <a:lnTo>
                          <a:pt x="342" y="266"/>
                        </a:lnTo>
                        <a:lnTo>
                          <a:pt x="316" y="290"/>
                        </a:lnTo>
                        <a:lnTo>
                          <a:pt x="288" y="314"/>
                        </a:lnTo>
                        <a:lnTo>
                          <a:pt x="260" y="337"/>
                        </a:lnTo>
                        <a:lnTo>
                          <a:pt x="233" y="360"/>
                        </a:lnTo>
                        <a:lnTo>
                          <a:pt x="204" y="382"/>
                        </a:lnTo>
                        <a:lnTo>
                          <a:pt x="175" y="403"/>
                        </a:lnTo>
                        <a:lnTo>
                          <a:pt x="145" y="424"/>
                        </a:lnTo>
                        <a:lnTo>
                          <a:pt x="115" y="444"/>
                        </a:lnTo>
                        <a:lnTo>
                          <a:pt x="151" y="463"/>
                        </a:lnTo>
                        <a:lnTo>
                          <a:pt x="186" y="483"/>
                        </a:lnTo>
                        <a:lnTo>
                          <a:pt x="221" y="505"/>
                        </a:lnTo>
                        <a:lnTo>
                          <a:pt x="256" y="527"/>
                        </a:lnTo>
                        <a:lnTo>
                          <a:pt x="277" y="502"/>
                        </a:lnTo>
                        <a:lnTo>
                          <a:pt x="296" y="483"/>
                        </a:lnTo>
                        <a:lnTo>
                          <a:pt x="318" y="463"/>
                        </a:lnTo>
                        <a:lnTo>
                          <a:pt x="342" y="438"/>
                        </a:lnTo>
                        <a:lnTo>
                          <a:pt x="370" y="412"/>
                        </a:lnTo>
                        <a:lnTo>
                          <a:pt x="398" y="385"/>
                        </a:lnTo>
                        <a:lnTo>
                          <a:pt x="427" y="359"/>
                        </a:lnTo>
                        <a:lnTo>
                          <a:pt x="455" y="331"/>
                        </a:lnTo>
                        <a:lnTo>
                          <a:pt x="484" y="306"/>
                        </a:lnTo>
                        <a:lnTo>
                          <a:pt x="510" y="282"/>
                        </a:lnTo>
                        <a:lnTo>
                          <a:pt x="533" y="262"/>
                        </a:lnTo>
                        <a:lnTo>
                          <a:pt x="570" y="230"/>
                        </a:lnTo>
                        <a:lnTo>
                          <a:pt x="587" y="217"/>
                        </a:lnTo>
                        <a:lnTo>
                          <a:pt x="604" y="217"/>
                        </a:lnTo>
                        <a:lnTo>
                          <a:pt x="604" y="235"/>
                        </a:lnTo>
                        <a:lnTo>
                          <a:pt x="589" y="256"/>
                        </a:lnTo>
                        <a:lnTo>
                          <a:pt x="574" y="271"/>
                        </a:lnTo>
                        <a:lnTo>
                          <a:pt x="556" y="289"/>
                        </a:lnTo>
                        <a:lnTo>
                          <a:pt x="534" y="310"/>
                        </a:lnTo>
                        <a:lnTo>
                          <a:pt x="510" y="331"/>
                        </a:lnTo>
                        <a:lnTo>
                          <a:pt x="485" y="355"/>
                        </a:lnTo>
                        <a:lnTo>
                          <a:pt x="459" y="379"/>
                        </a:lnTo>
                        <a:lnTo>
                          <a:pt x="431" y="403"/>
                        </a:lnTo>
                        <a:lnTo>
                          <a:pt x="404" y="428"/>
                        </a:lnTo>
                        <a:lnTo>
                          <a:pt x="378" y="452"/>
                        </a:lnTo>
                        <a:lnTo>
                          <a:pt x="354" y="474"/>
                        </a:lnTo>
                        <a:lnTo>
                          <a:pt x="331" y="496"/>
                        </a:lnTo>
                        <a:lnTo>
                          <a:pt x="310" y="514"/>
                        </a:lnTo>
                        <a:lnTo>
                          <a:pt x="282" y="544"/>
                        </a:lnTo>
                        <a:lnTo>
                          <a:pt x="307" y="561"/>
                        </a:lnTo>
                        <a:lnTo>
                          <a:pt x="342" y="587"/>
                        </a:lnTo>
                        <a:lnTo>
                          <a:pt x="386" y="618"/>
                        </a:lnTo>
                        <a:lnTo>
                          <a:pt x="433" y="652"/>
                        </a:lnTo>
                        <a:lnTo>
                          <a:pt x="478" y="688"/>
                        </a:lnTo>
                        <a:lnTo>
                          <a:pt x="518" y="720"/>
                        </a:lnTo>
                        <a:lnTo>
                          <a:pt x="550" y="745"/>
                        </a:lnTo>
                        <a:lnTo>
                          <a:pt x="567" y="763"/>
                        </a:lnTo>
                        <a:lnTo>
                          <a:pt x="571" y="780"/>
                        </a:lnTo>
                        <a:lnTo>
                          <a:pt x="554" y="784"/>
                        </a:lnTo>
                        <a:lnTo>
                          <a:pt x="517" y="764"/>
                        </a:lnTo>
                        <a:lnTo>
                          <a:pt x="487" y="747"/>
                        </a:lnTo>
                        <a:lnTo>
                          <a:pt x="454" y="728"/>
                        </a:lnTo>
                        <a:lnTo>
                          <a:pt x="421" y="707"/>
                        </a:lnTo>
                        <a:lnTo>
                          <a:pt x="390" y="689"/>
                        </a:lnTo>
                        <a:lnTo>
                          <a:pt x="349" y="664"/>
                        </a:lnTo>
                        <a:lnTo>
                          <a:pt x="309" y="637"/>
                        </a:lnTo>
                        <a:lnTo>
                          <a:pt x="269" y="613"/>
                        </a:lnTo>
                        <a:lnTo>
                          <a:pt x="231" y="591"/>
                        </a:lnTo>
                        <a:lnTo>
                          <a:pt x="191" y="568"/>
                        </a:lnTo>
                        <a:lnTo>
                          <a:pt x="151" y="546"/>
                        </a:lnTo>
                        <a:lnTo>
                          <a:pt x="111" y="526"/>
                        </a:lnTo>
                        <a:lnTo>
                          <a:pt x="70" y="504"/>
                        </a:lnTo>
                        <a:lnTo>
                          <a:pt x="27" y="482"/>
                        </a:lnTo>
                        <a:lnTo>
                          <a:pt x="0" y="452"/>
                        </a:lnTo>
                        <a:lnTo>
                          <a:pt x="5" y="436"/>
                        </a:lnTo>
                        <a:lnTo>
                          <a:pt x="22" y="418"/>
                        </a:lnTo>
                        <a:lnTo>
                          <a:pt x="55" y="393"/>
                        </a:lnTo>
                        <a:lnTo>
                          <a:pt x="88" y="369"/>
                        </a:lnTo>
                        <a:lnTo>
                          <a:pt x="121" y="345"/>
                        </a:lnTo>
                        <a:lnTo>
                          <a:pt x="154" y="321"/>
                        </a:lnTo>
                        <a:lnTo>
                          <a:pt x="186" y="297"/>
                        </a:lnTo>
                        <a:lnTo>
                          <a:pt x="219" y="273"/>
                        </a:lnTo>
                        <a:lnTo>
                          <a:pt x="252" y="249"/>
                        </a:lnTo>
                        <a:lnTo>
                          <a:pt x="284" y="225"/>
                        </a:lnTo>
                        <a:lnTo>
                          <a:pt x="316" y="200"/>
                        </a:lnTo>
                        <a:lnTo>
                          <a:pt x="348" y="175"/>
                        </a:lnTo>
                        <a:lnTo>
                          <a:pt x="380" y="150"/>
                        </a:lnTo>
                        <a:lnTo>
                          <a:pt x="411" y="124"/>
                        </a:lnTo>
                        <a:lnTo>
                          <a:pt x="441" y="96"/>
                        </a:lnTo>
                        <a:lnTo>
                          <a:pt x="471" y="68"/>
                        </a:lnTo>
                        <a:lnTo>
                          <a:pt x="500" y="39"/>
                        </a:lnTo>
                        <a:lnTo>
                          <a:pt x="530" y="8"/>
                        </a:lnTo>
                        <a:lnTo>
                          <a:pt x="563" y="0"/>
                        </a:lnTo>
                        <a:lnTo>
                          <a:pt x="611" y="43"/>
                        </a:lnTo>
                        <a:lnTo>
                          <a:pt x="644" y="93"/>
                        </a:lnTo>
                        <a:lnTo>
                          <a:pt x="681" y="158"/>
                        </a:lnTo>
                        <a:lnTo>
                          <a:pt x="701" y="194"/>
                        </a:lnTo>
                        <a:lnTo>
                          <a:pt x="720" y="233"/>
                        </a:lnTo>
                        <a:lnTo>
                          <a:pt x="741" y="273"/>
                        </a:lnTo>
                        <a:lnTo>
                          <a:pt x="760" y="314"/>
                        </a:lnTo>
                        <a:lnTo>
                          <a:pt x="781" y="355"/>
                        </a:lnTo>
                        <a:lnTo>
                          <a:pt x="800" y="398"/>
                        </a:lnTo>
                        <a:lnTo>
                          <a:pt x="818" y="439"/>
                        </a:lnTo>
                        <a:lnTo>
                          <a:pt x="837" y="479"/>
                        </a:lnTo>
                        <a:lnTo>
                          <a:pt x="869" y="555"/>
                        </a:lnTo>
                        <a:lnTo>
                          <a:pt x="895" y="621"/>
                        </a:lnTo>
                        <a:lnTo>
                          <a:pt x="921" y="710"/>
                        </a:lnTo>
                        <a:lnTo>
                          <a:pt x="919" y="725"/>
                        </a:lnTo>
                        <a:lnTo>
                          <a:pt x="904" y="714"/>
                        </a:lnTo>
                        <a:lnTo>
                          <a:pt x="874" y="674"/>
                        </a:lnTo>
                        <a:lnTo>
                          <a:pt x="854" y="641"/>
                        </a:lnTo>
                        <a:lnTo>
                          <a:pt x="829" y="600"/>
                        </a:lnTo>
                        <a:lnTo>
                          <a:pt x="815" y="621"/>
                        </a:lnTo>
                        <a:lnTo>
                          <a:pt x="797" y="648"/>
                        </a:lnTo>
                        <a:lnTo>
                          <a:pt x="776" y="679"/>
                        </a:lnTo>
                        <a:lnTo>
                          <a:pt x="753" y="710"/>
                        </a:lnTo>
                        <a:lnTo>
                          <a:pt x="730" y="741"/>
                        </a:lnTo>
                        <a:lnTo>
                          <a:pt x="708" y="770"/>
                        </a:lnTo>
                        <a:lnTo>
                          <a:pt x="686" y="794"/>
                        </a:lnTo>
                        <a:lnTo>
                          <a:pt x="668" y="810"/>
                        </a:lnTo>
                        <a:lnTo>
                          <a:pt x="651" y="811"/>
                        </a:lnTo>
                        <a:lnTo>
                          <a:pt x="648" y="793"/>
                        </a:lnTo>
                        <a:lnTo>
                          <a:pt x="675" y="756"/>
                        </a:lnTo>
                        <a:lnTo>
                          <a:pt x="699" y="723"/>
                        </a:lnTo>
                        <a:lnTo>
                          <a:pt x="726" y="685"/>
                        </a:lnTo>
                        <a:lnTo>
                          <a:pt x="754" y="648"/>
                        </a:lnTo>
                        <a:lnTo>
                          <a:pt x="780" y="613"/>
                        </a:lnTo>
                        <a:lnTo>
                          <a:pt x="813" y="572"/>
                        </a:lnTo>
                        <a:lnTo>
                          <a:pt x="786" y="527"/>
                        </a:lnTo>
                        <a:lnTo>
                          <a:pt x="760" y="482"/>
                        </a:lnTo>
                        <a:lnTo>
                          <a:pt x="736" y="436"/>
                        </a:lnTo>
                        <a:lnTo>
                          <a:pt x="712" y="39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531" name="Freeform 143"/>
                  <p:cNvSpPr>
                    <a:spLocks/>
                  </p:cNvSpPr>
                  <p:nvPr/>
                </p:nvSpPr>
                <p:spPr bwMode="auto">
                  <a:xfrm>
                    <a:off x="3647" y="1622"/>
                    <a:ext cx="271" cy="312"/>
                  </a:xfrm>
                  <a:custGeom>
                    <a:avLst/>
                    <a:gdLst>
                      <a:gd name="T0" fmla="*/ 0 w 814"/>
                      <a:gd name="T1" fmla="*/ 0 h 937"/>
                      <a:gd name="T2" fmla="*/ 0 w 814"/>
                      <a:gd name="T3" fmla="*/ 0 h 937"/>
                      <a:gd name="T4" fmla="*/ 0 w 814"/>
                      <a:gd name="T5" fmla="*/ 0 h 937"/>
                      <a:gd name="T6" fmla="*/ 0 w 814"/>
                      <a:gd name="T7" fmla="*/ 0 h 937"/>
                      <a:gd name="T8" fmla="*/ 0 w 814"/>
                      <a:gd name="T9" fmla="*/ 0 h 937"/>
                      <a:gd name="T10" fmla="*/ 0 w 814"/>
                      <a:gd name="T11" fmla="*/ 0 h 937"/>
                      <a:gd name="T12" fmla="*/ 0 w 814"/>
                      <a:gd name="T13" fmla="*/ 0 h 937"/>
                      <a:gd name="T14" fmla="*/ 0 w 814"/>
                      <a:gd name="T15" fmla="*/ 0 h 937"/>
                      <a:gd name="T16" fmla="*/ 0 w 814"/>
                      <a:gd name="T17" fmla="*/ 0 h 937"/>
                      <a:gd name="T18" fmla="*/ 0 w 814"/>
                      <a:gd name="T19" fmla="*/ 0 h 937"/>
                      <a:gd name="T20" fmla="*/ 0 w 814"/>
                      <a:gd name="T21" fmla="*/ 0 h 937"/>
                      <a:gd name="T22" fmla="*/ 0 w 814"/>
                      <a:gd name="T23" fmla="*/ 0 h 937"/>
                      <a:gd name="T24" fmla="*/ 0 w 814"/>
                      <a:gd name="T25" fmla="*/ 0 h 937"/>
                      <a:gd name="T26" fmla="*/ 0 w 814"/>
                      <a:gd name="T27" fmla="*/ 0 h 937"/>
                      <a:gd name="T28" fmla="*/ 0 w 814"/>
                      <a:gd name="T29" fmla="*/ 0 h 937"/>
                      <a:gd name="T30" fmla="*/ 0 w 814"/>
                      <a:gd name="T31" fmla="*/ 0 h 937"/>
                      <a:gd name="T32" fmla="*/ 0 w 814"/>
                      <a:gd name="T33" fmla="*/ 0 h 937"/>
                      <a:gd name="T34" fmla="*/ 0 w 814"/>
                      <a:gd name="T35" fmla="*/ 0 h 937"/>
                      <a:gd name="T36" fmla="*/ 0 w 814"/>
                      <a:gd name="T37" fmla="*/ 0 h 937"/>
                      <a:gd name="T38" fmla="*/ 0 w 814"/>
                      <a:gd name="T39" fmla="*/ 0 h 937"/>
                      <a:gd name="T40" fmla="*/ 0 w 814"/>
                      <a:gd name="T41" fmla="*/ 0 h 937"/>
                      <a:gd name="T42" fmla="*/ 0 w 814"/>
                      <a:gd name="T43" fmla="*/ 0 h 937"/>
                      <a:gd name="T44" fmla="*/ 0 w 814"/>
                      <a:gd name="T45" fmla="*/ 0 h 937"/>
                      <a:gd name="T46" fmla="*/ 0 w 814"/>
                      <a:gd name="T47" fmla="*/ 0 h 937"/>
                      <a:gd name="T48" fmla="*/ 0 w 814"/>
                      <a:gd name="T49" fmla="*/ 0 h 937"/>
                      <a:gd name="T50" fmla="*/ 0 w 814"/>
                      <a:gd name="T51" fmla="*/ 0 h 937"/>
                      <a:gd name="T52" fmla="*/ 0 w 814"/>
                      <a:gd name="T53" fmla="*/ 0 h 937"/>
                      <a:gd name="T54" fmla="*/ 0 w 814"/>
                      <a:gd name="T55" fmla="*/ 0 h 937"/>
                      <a:gd name="T56" fmla="*/ 0 w 814"/>
                      <a:gd name="T57" fmla="*/ 0 h 937"/>
                      <a:gd name="T58" fmla="*/ 0 w 814"/>
                      <a:gd name="T59" fmla="*/ 0 h 937"/>
                      <a:gd name="T60" fmla="*/ 0 w 814"/>
                      <a:gd name="T61" fmla="*/ 0 h 937"/>
                      <a:gd name="T62" fmla="*/ 0 w 814"/>
                      <a:gd name="T63" fmla="*/ 0 h 937"/>
                      <a:gd name="T64" fmla="*/ 0 w 814"/>
                      <a:gd name="T65" fmla="*/ 0 h 937"/>
                      <a:gd name="T66" fmla="*/ 0 w 814"/>
                      <a:gd name="T67" fmla="*/ 0 h 937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814"/>
                      <a:gd name="T103" fmla="*/ 0 h 937"/>
                      <a:gd name="T104" fmla="*/ 814 w 814"/>
                      <a:gd name="T105" fmla="*/ 937 h 937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814" h="937">
                        <a:moveTo>
                          <a:pt x="690" y="363"/>
                        </a:moveTo>
                        <a:lnTo>
                          <a:pt x="671" y="335"/>
                        </a:lnTo>
                        <a:lnTo>
                          <a:pt x="637" y="309"/>
                        </a:lnTo>
                        <a:lnTo>
                          <a:pt x="590" y="283"/>
                        </a:lnTo>
                        <a:lnTo>
                          <a:pt x="535" y="258"/>
                        </a:lnTo>
                        <a:lnTo>
                          <a:pt x="475" y="232"/>
                        </a:lnTo>
                        <a:lnTo>
                          <a:pt x="412" y="208"/>
                        </a:lnTo>
                        <a:lnTo>
                          <a:pt x="351" y="182"/>
                        </a:lnTo>
                        <a:lnTo>
                          <a:pt x="295" y="160"/>
                        </a:lnTo>
                        <a:lnTo>
                          <a:pt x="229" y="138"/>
                        </a:lnTo>
                        <a:lnTo>
                          <a:pt x="132" y="108"/>
                        </a:lnTo>
                        <a:lnTo>
                          <a:pt x="42" y="74"/>
                        </a:lnTo>
                        <a:lnTo>
                          <a:pt x="0" y="35"/>
                        </a:lnTo>
                        <a:lnTo>
                          <a:pt x="7" y="10"/>
                        </a:lnTo>
                        <a:lnTo>
                          <a:pt x="31" y="0"/>
                        </a:lnTo>
                        <a:lnTo>
                          <a:pt x="68" y="10"/>
                        </a:lnTo>
                        <a:lnTo>
                          <a:pt x="150" y="37"/>
                        </a:lnTo>
                        <a:lnTo>
                          <a:pt x="204" y="56"/>
                        </a:lnTo>
                        <a:lnTo>
                          <a:pt x="263" y="76"/>
                        </a:lnTo>
                        <a:lnTo>
                          <a:pt x="327" y="98"/>
                        </a:lnTo>
                        <a:lnTo>
                          <a:pt x="394" y="121"/>
                        </a:lnTo>
                        <a:lnTo>
                          <a:pt x="460" y="145"/>
                        </a:lnTo>
                        <a:lnTo>
                          <a:pt x="524" y="168"/>
                        </a:lnTo>
                        <a:lnTo>
                          <a:pt x="585" y="190"/>
                        </a:lnTo>
                        <a:lnTo>
                          <a:pt x="641" y="211"/>
                        </a:lnTo>
                        <a:lnTo>
                          <a:pt x="731" y="244"/>
                        </a:lnTo>
                        <a:lnTo>
                          <a:pt x="777" y="262"/>
                        </a:lnTo>
                        <a:lnTo>
                          <a:pt x="805" y="287"/>
                        </a:lnTo>
                        <a:lnTo>
                          <a:pt x="814" y="322"/>
                        </a:lnTo>
                        <a:lnTo>
                          <a:pt x="808" y="363"/>
                        </a:lnTo>
                        <a:lnTo>
                          <a:pt x="792" y="406"/>
                        </a:lnTo>
                        <a:lnTo>
                          <a:pt x="768" y="450"/>
                        </a:lnTo>
                        <a:lnTo>
                          <a:pt x="742" y="492"/>
                        </a:lnTo>
                        <a:lnTo>
                          <a:pt x="717" y="527"/>
                        </a:lnTo>
                        <a:lnTo>
                          <a:pt x="697" y="554"/>
                        </a:lnTo>
                        <a:lnTo>
                          <a:pt x="686" y="567"/>
                        </a:lnTo>
                        <a:lnTo>
                          <a:pt x="669" y="584"/>
                        </a:lnTo>
                        <a:lnTo>
                          <a:pt x="648" y="606"/>
                        </a:lnTo>
                        <a:lnTo>
                          <a:pt x="623" y="630"/>
                        </a:lnTo>
                        <a:lnTo>
                          <a:pt x="596" y="657"/>
                        </a:lnTo>
                        <a:lnTo>
                          <a:pt x="565" y="686"/>
                        </a:lnTo>
                        <a:lnTo>
                          <a:pt x="534" y="716"/>
                        </a:lnTo>
                        <a:lnTo>
                          <a:pt x="501" y="745"/>
                        </a:lnTo>
                        <a:lnTo>
                          <a:pt x="468" y="776"/>
                        </a:lnTo>
                        <a:lnTo>
                          <a:pt x="435" y="806"/>
                        </a:lnTo>
                        <a:lnTo>
                          <a:pt x="403" y="833"/>
                        </a:lnTo>
                        <a:lnTo>
                          <a:pt x="373" y="861"/>
                        </a:lnTo>
                        <a:lnTo>
                          <a:pt x="346" y="885"/>
                        </a:lnTo>
                        <a:lnTo>
                          <a:pt x="322" y="905"/>
                        </a:lnTo>
                        <a:lnTo>
                          <a:pt x="286" y="935"/>
                        </a:lnTo>
                        <a:lnTo>
                          <a:pt x="269" y="937"/>
                        </a:lnTo>
                        <a:lnTo>
                          <a:pt x="267" y="919"/>
                        </a:lnTo>
                        <a:lnTo>
                          <a:pt x="287" y="886"/>
                        </a:lnTo>
                        <a:lnTo>
                          <a:pt x="310" y="852"/>
                        </a:lnTo>
                        <a:lnTo>
                          <a:pt x="334" y="818"/>
                        </a:lnTo>
                        <a:lnTo>
                          <a:pt x="361" y="784"/>
                        </a:lnTo>
                        <a:lnTo>
                          <a:pt x="388" y="751"/>
                        </a:lnTo>
                        <a:lnTo>
                          <a:pt x="416" y="717"/>
                        </a:lnTo>
                        <a:lnTo>
                          <a:pt x="446" y="683"/>
                        </a:lnTo>
                        <a:lnTo>
                          <a:pt x="476" y="648"/>
                        </a:lnTo>
                        <a:lnTo>
                          <a:pt x="505" y="614"/>
                        </a:lnTo>
                        <a:lnTo>
                          <a:pt x="535" y="579"/>
                        </a:lnTo>
                        <a:lnTo>
                          <a:pt x="565" y="543"/>
                        </a:lnTo>
                        <a:lnTo>
                          <a:pt x="592" y="509"/>
                        </a:lnTo>
                        <a:lnTo>
                          <a:pt x="620" y="472"/>
                        </a:lnTo>
                        <a:lnTo>
                          <a:pt x="645" y="436"/>
                        </a:lnTo>
                        <a:lnTo>
                          <a:pt x="669" y="399"/>
                        </a:lnTo>
                        <a:lnTo>
                          <a:pt x="690" y="36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532" name="Freeform 144"/>
                  <p:cNvSpPr>
                    <a:spLocks/>
                  </p:cNvSpPr>
                  <p:nvPr/>
                </p:nvSpPr>
                <p:spPr bwMode="auto">
                  <a:xfrm>
                    <a:off x="3353" y="1347"/>
                    <a:ext cx="472" cy="572"/>
                  </a:xfrm>
                  <a:custGeom>
                    <a:avLst/>
                    <a:gdLst>
                      <a:gd name="T0" fmla="*/ 0 w 1416"/>
                      <a:gd name="T1" fmla="*/ 0 h 1716"/>
                      <a:gd name="T2" fmla="*/ 0 w 1416"/>
                      <a:gd name="T3" fmla="*/ 0 h 1716"/>
                      <a:gd name="T4" fmla="*/ 0 w 1416"/>
                      <a:gd name="T5" fmla="*/ 0 h 1716"/>
                      <a:gd name="T6" fmla="*/ 0 w 1416"/>
                      <a:gd name="T7" fmla="*/ 0 h 1716"/>
                      <a:gd name="T8" fmla="*/ 0 w 1416"/>
                      <a:gd name="T9" fmla="*/ 0 h 1716"/>
                      <a:gd name="T10" fmla="*/ 0 w 1416"/>
                      <a:gd name="T11" fmla="*/ 0 h 1716"/>
                      <a:gd name="T12" fmla="*/ 0 w 1416"/>
                      <a:gd name="T13" fmla="*/ 0 h 1716"/>
                      <a:gd name="T14" fmla="*/ 0 w 1416"/>
                      <a:gd name="T15" fmla="*/ 0 h 1716"/>
                      <a:gd name="T16" fmla="*/ 0 w 1416"/>
                      <a:gd name="T17" fmla="*/ 0 h 1716"/>
                      <a:gd name="T18" fmla="*/ 0 w 1416"/>
                      <a:gd name="T19" fmla="*/ 0 h 1716"/>
                      <a:gd name="T20" fmla="*/ 0 w 1416"/>
                      <a:gd name="T21" fmla="*/ 0 h 1716"/>
                      <a:gd name="T22" fmla="*/ 0 w 1416"/>
                      <a:gd name="T23" fmla="*/ 0 h 1716"/>
                      <a:gd name="T24" fmla="*/ 0 w 1416"/>
                      <a:gd name="T25" fmla="*/ 0 h 1716"/>
                      <a:gd name="T26" fmla="*/ 0 w 1416"/>
                      <a:gd name="T27" fmla="*/ 0 h 1716"/>
                      <a:gd name="T28" fmla="*/ 0 w 1416"/>
                      <a:gd name="T29" fmla="*/ 0 h 1716"/>
                      <a:gd name="T30" fmla="*/ 0 w 1416"/>
                      <a:gd name="T31" fmla="*/ 0 h 1716"/>
                      <a:gd name="T32" fmla="*/ 0 w 1416"/>
                      <a:gd name="T33" fmla="*/ 0 h 1716"/>
                      <a:gd name="T34" fmla="*/ 0 w 1416"/>
                      <a:gd name="T35" fmla="*/ 0 h 1716"/>
                      <a:gd name="T36" fmla="*/ 0 w 1416"/>
                      <a:gd name="T37" fmla="*/ 0 h 1716"/>
                      <a:gd name="T38" fmla="*/ 0 w 1416"/>
                      <a:gd name="T39" fmla="*/ 0 h 1716"/>
                      <a:gd name="T40" fmla="*/ 0 w 1416"/>
                      <a:gd name="T41" fmla="*/ 0 h 1716"/>
                      <a:gd name="T42" fmla="*/ 0 w 1416"/>
                      <a:gd name="T43" fmla="*/ 0 h 1716"/>
                      <a:gd name="T44" fmla="*/ 0 w 1416"/>
                      <a:gd name="T45" fmla="*/ 0 h 1716"/>
                      <a:gd name="T46" fmla="*/ 0 w 1416"/>
                      <a:gd name="T47" fmla="*/ 0 h 1716"/>
                      <a:gd name="T48" fmla="*/ 0 w 1416"/>
                      <a:gd name="T49" fmla="*/ 0 h 1716"/>
                      <a:gd name="T50" fmla="*/ 0 w 1416"/>
                      <a:gd name="T51" fmla="*/ 0 h 1716"/>
                      <a:gd name="T52" fmla="*/ 0 w 1416"/>
                      <a:gd name="T53" fmla="*/ 0 h 1716"/>
                      <a:gd name="T54" fmla="*/ 0 w 1416"/>
                      <a:gd name="T55" fmla="*/ 0 h 1716"/>
                      <a:gd name="T56" fmla="*/ 0 w 1416"/>
                      <a:gd name="T57" fmla="*/ 0 h 1716"/>
                      <a:gd name="T58" fmla="*/ 0 w 1416"/>
                      <a:gd name="T59" fmla="*/ 0 h 1716"/>
                      <a:gd name="T60" fmla="*/ 0 w 1416"/>
                      <a:gd name="T61" fmla="*/ 0 h 1716"/>
                      <a:gd name="T62" fmla="*/ 0 w 1416"/>
                      <a:gd name="T63" fmla="*/ 0 h 1716"/>
                      <a:gd name="T64" fmla="*/ 0 w 1416"/>
                      <a:gd name="T65" fmla="*/ 0 h 1716"/>
                      <a:gd name="T66" fmla="*/ 0 w 1416"/>
                      <a:gd name="T67" fmla="*/ 0 h 1716"/>
                      <a:gd name="T68" fmla="*/ 0 w 1416"/>
                      <a:gd name="T69" fmla="*/ 0 h 1716"/>
                      <a:gd name="T70" fmla="*/ 0 w 1416"/>
                      <a:gd name="T71" fmla="*/ 0 h 1716"/>
                      <a:gd name="T72" fmla="*/ 0 w 1416"/>
                      <a:gd name="T73" fmla="*/ 0 h 1716"/>
                      <a:gd name="T74" fmla="*/ 0 w 1416"/>
                      <a:gd name="T75" fmla="*/ 0 h 1716"/>
                      <a:gd name="T76" fmla="*/ 0 w 1416"/>
                      <a:gd name="T77" fmla="*/ 0 h 1716"/>
                      <a:gd name="T78" fmla="*/ 0 w 1416"/>
                      <a:gd name="T79" fmla="*/ 0 h 1716"/>
                      <a:gd name="T80" fmla="*/ 0 w 1416"/>
                      <a:gd name="T81" fmla="*/ 0 h 1716"/>
                      <a:gd name="T82" fmla="*/ 0 w 1416"/>
                      <a:gd name="T83" fmla="*/ 0 h 1716"/>
                      <a:gd name="T84" fmla="*/ 0 w 1416"/>
                      <a:gd name="T85" fmla="*/ 0 h 1716"/>
                      <a:gd name="T86" fmla="*/ 0 w 1416"/>
                      <a:gd name="T87" fmla="*/ 0 h 1716"/>
                      <a:gd name="T88" fmla="*/ 0 w 1416"/>
                      <a:gd name="T89" fmla="*/ 0 h 1716"/>
                      <a:gd name="T90" fmla="*/ 0 w 1416"/>
                      <a:gd name="T91" fmla="*/ 0 h 1716"/>
                      <a:gd name="T92" fmla="*/ 0 w 1416"/>
                      <a:gd name="T93" fmla="*/ 0 h 1716"/>
                      <a:gd name="T94" fmla="*/ 0 w 1416"/>
                      <a:gd name="T95" fmla="*/ 0 h 1716"/>
                      <a:gd name="T96" fmla="*/ 0 w 1416"/>
                      <a:gd name="T97" fmla="*/ 0 h 1716"/>
                      <a:gd name="T98" fmla="*/ 0 w 1416"/>
                      <a:gd name="T99" fmla="*/ 0 h 1716"/>
                      <a:gd name="T100" fmla="*/ 0 w 1416"/>
                      <a:gd name="T101" fmla="*/ 0 h 1716"/>
                      <a:gd name="T102" fmla="*/ 0 w 1416"/>
                      <a:gd name="T103" fmla="*/ 0 h 1716"/>
                      <a:gd name="T104" fmla="*/ 0 w 1416"/>
                      <a:gd name="T105" fmla="*/ 0 h 1716"/>
                      <a:gd name="T106" fmla="*/ 0 w 1416"/>
                      <a:gd name="T107" fmla="*/ 0 h 1716"/>
                      <a:gd name="T108" fmla="*/ 0 w 1416"/>
                      <a:gd name="T109" fmla="*/ 0 h 1716"/>
                      <a:gd name="T110" fmla="*/ 0 w 1416"/>
                      <a:gd name="T111" fmla="*/ 0 h 171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w 1416"/>
                      <a:gd name="T169" fmla="*/ 0 h 1716"/>
                      <a:gd name="T170" fmla="*/ 1416 w 1416"/>
                      <a:gd name="T171" fmla="*/ 1716 h 1716"/>
                    </a:gdLst>
                    <a:ahLst/>
                    <a:cxnLst>
                      <a:cxn ang="T112">
                        <a:pos x="T0" y="T1"/>
                      </a:cxn>
                      <a:cxn ang="T113">
                        <a:pos x="T2" y="T3"/>
                      </a:cxn>
                      <a:cxn ang="T114">
                        <a:pos x="T4" y="T5"/>
                      </a:cxn>
                      <a:cxn ang="T115">
                        <a:pos x="T6" y="T7"/>
                      </a:cxn>
                      <a:cxn ang="T116">
                        <a:pos x="T8" y="T9"/>
                      </a:cxn>
                      <a:cxn ang="T117">
                        <a:pos x="T10" y="T11"/>
                      </a:cxn>
                      <a:cxn ang="T118">
                        <a:pos x="T12" y="T13"/>
                      </a:cxn>
                      <a:cxn ang="T119">
                        <a:pos x="T14" y="T15"/>
                      </a:cxn>
                      <a:cxn ang="T120">
                        <a:pos x="T16" y="T17"/>
                      </a:cxn>
                      <a:cxn ang="T121">
                        <a:pos x="T18" y="T19"/>
                      </a:cxn>
                      <a:cxn ang="T122">
                        <a:pos x="T20" y="T21"/>
                      </a:cxn>
                      <a:cxn ang="T123">
                        <a:pos x="T22" y="T23"/>
                      </a:cxn>
                      <a:cxn ang="T124">
                        <a:pos x="T24" y="T25"/>
                      </a:cxn>
                      <a:cxn ang="T125">
                        <a:pos x="T26" y="T27"/>
                      </a:cxn>
                      <a:cxn ang="T126">
                        <a:pos x="T28" y="T29"/>
                      </a:cxn>
                      <a:cxn ang="T127">
                        <a:pos x="T30" y="T31"/>
                      </a:cxn>
                      <a:cxn ang="T128">
                        <a:pos x="T32" y="T33"/>
                      </a:cxn>
                      <a:cxn ang="T129">
                        <a:pos x="T34" y="T35"/>
                      </a:cxn>
                      <a:cxn ang="T130">
                        <a:pos x="T36" y="T37"/>
                      </a:cxn>
                      <a:cxn ang="T131">
                        <a:pos x="T38" y="T39"/>
                      </a:cxn>
                      <a:cxn ang="T132">
                        <a:pos x="T40" y="T41"/>
                      </a:cxn>
                      <a:cxn ang="T133">
                        <a:pos x="T42" y="T43"/>
                      </a:cxn>
                      <a:cxn ang="T134">
                        <a:pos x="T44" y="T45"/>
                      </a:cxn>
                      <a:cxn ang="T135">
                        <a:pos x="T46" y="T47"/>
                      </a:cxn>
                      <a:cxn ang="T136">
                        <a:pos x="T48" y="T49"/>
                      </a:cxn>
                      <a:cxn ang="T137">
                        <a:pos x="T50" y="T51"/>
                      </a:cxn>
                      <a:cxn ang="T138">
                        <a:pos x="T52" y="T53"/>
                      </a:cxn>
                      <a:cxn ang="T139">
                        <a:pos x="T54" y="T55"/>
                      </a:cxn>
                      <a:cxn ang="T140">
                        <a:pos x="T56" y="T57"/>
                      </a:cxn>
                      <a:cxn ang="T141">
                        <a:pos x="T58" y="T59"/>
                      </a:cxn>
                      <a:cxn ang="T142">
                        <a:pos x="T60" y="T61"/>
                      </a:cxn>
                      <a:cxn ang="T143">
                        <a:pos x="T62" y="T63"/>
                      </a:cxn>
                      <a:cxn ang="T144">
                        <a:pos x="T64" y="T65"/>
                      </a:cxn>
                      <a:cxn ang="T145">
                        <a:pos x="T66" y="T67"/>
                      </a:cxn>
                      <a:cxn ang="T146">
                        <a:pos x="T68" y="T69"/>
                      </a:cxn>
                      <a:cxn ang="T147">
                        <a:pos x="T70" y="T71"/>
                      </a:cxn>
                      <a:cxn ang="T148">
                        <a:pos x="T72" y="T73"/>
                      </a:cxn>
                      <a:cxn ang="T149">
                        <a:pos x="T74" y="T75"/>
                      </a:cxn>
                      <a:cxn ang="T150">
                        <a:pos x="T76" y="T77"/>
                      </a:cxn>
                      <a:cxn ang="T151">
                        <a:pos x="T78" y="T79"/>
                      </a:cxn>
                      <a:cxn ang="T152">
                        <a:pos x="T80" y="T81"/>
                      </a:cxn>
                      <a:cxn ang="T153">
                        <a:pos x="T82" y="T83"/>
                      </a:cxn>
                      <a:cxn ang="T154">
                        <a:pos x="T84" y="T85"/>
                      </a:cxn>
                      <a:cxn ang="T155">
                        <a:pos x="T86" y="T87"/>
                      </a:cxn>
                      <a:cxn ang="T156">
                        <a:pos x="T88" y="T89"/>
                      </a:cxn>
                      <a:cxn ang="T157">
                        <a:pos x="T90" y="T91"/>
                      </a:cxn>
                      <a:cxn ang="T158">
                        <a:pos x="T92" y="T93"/>
                      </a:cxn>
                      <a:cxn ang="T159">
                        <a:pos x="T94" y="T95"/>
                      </a:cxn>
                      <a:cxn ang="T160">
                        <a:pos x="T96" y="T97"/>
                      </a:cxn>
                      <a:cxn ang="T161">
                        <a:pos x="T98" y="T99"/>
                      </a:cxn>
                      <a:cxn ang="T162">
                        <a:pos x="T100" y="T101"/>
                      </a:cxn>
                      <a:cxn ang="T163">
                        <a:pos x="T102" y="T103"/>
                      </a:cxn>
                      <a:cxn ang="T164">
                        <a:pos x="T104" y="T105"/>
                      </a:cxn>
                      <a:cxn ang="T165">
                        <a:pos x="T106" y="T107"/>
                      </a:cxn>
                      <a:cxn ang="T166">
                        <a:pos x="T108" y="T109"/>
                      </a:cxn>
                      <a:cxn ang="T167">
                        <a:pos x="T110" y="T111"/>
                      </a:cxn>
                    </a:cxnLst>
                    <a:rect l="T168" t="T169" r="T170" b="T171"/>
                    <a:pathLst>
                      <a:path w="1416" h="1716">
                        <a:moveTo>
                          <a:pt x="1416" y="1073"/>
                        </a:moveTo>
                        <a:lnTo>
                          <a:pt x="1388" y="1122"/>
                        </a:lnTo>
                        <a:lnTo>
                          <a:pt x="1362" y="1164"/>
                        </a:lnTo>
                        <a:lnTo>
                          <a:pt x="1348" y="1188"/>
                        </a:lnTo>
                        <a:lnTo>
                          <a:pt x="1333" y="1213"/>
                        </a:lnTo>
                        <a:lnTo>
                          <a:pt x="1317" y="1237"/>
                        </a:lnTo>
                        <a:lnTo>
                          <a:pt x="1302" y="1261"/>
                        </a:lnTo>
                        <a:lnTo>
                          <a:pt x="1276" y="1304"/>
                        </a:lnTo>
                        <a:lnTo>
                          <a:pt x="1254" y="1336"/>
                        </a:lnTo>
                        <a:lnTo>
                          <a:pt x="1243" y="1353"/>
                        </a:lnTo>
                        <a:lnTo>
                          <a:pt x="1218" y="1383"/>
                        </a:lnTo>
                        <a:lnTo>
                          <a:pt x="1192" y="1413"/>
                        </a:lnTo>
                        <a:lnTo>
                          <a:pt x="1167" y="1441"/>
                        </a:lnTo>
                        <a:lnTo>
                          <a:pt x="1142" y="1471"/>
                        </a:lnTo>
                        <a:lnTo>
                          <a:pt x="1111" y="1493"/>
                        </a:lnTo>
                        <a:lnTo>
                          <a:pt x="1081" y="1513"/>
                        </a:lnTo>
                        <a:lnTo>
                          <a:pt x="1046" y="1534"/>
                        </a:lnTo>
                        <a:lnTo>
                          <a:pt x="1085" y="1571"/>
                        </a:lnTo>
                        <a:lnTo>
                          <a:pt x="1106" y="1591"/>
                        </a:lnTo>
                        <a:lnTo>
                          <a:pt x="1129" y="1614"/>
                        </a:lnTo>
                        <a:lnTo>
                          <a:pt x="1138" y="1649"/>
                        </a:lnTo>
                        <a:lnTo>
                          <a:pt x="1130" y="1670"/>
                        </a:lnTo>
                        <a:lnTo>
                          <a:pt x="1115" y="1689"/>
                        </a:lnTo>
                        <a:lnTo>
                          <a:pt x="1097" y="1705"/>
                        </a:lnTo>
                        <a:lnTo>
                          <a:pt x="1077" y="1716"/>
                        </a:lnTo>
                        <a:lnTo>
                          <a:pt x="1039" y="1712"/>
                        </a:lnTo>
                        <a:lnTo>
                          <a:pt x="1006" y="1679"/>
                        </a:lnTo>
                        <a:lnTo>
                          <a:pt x="976" y="1649"/>
                        </a:lnTo>
                        <a:lnTo>
                          <a:pt x="945" y="1621"/>
                        </a:lnTo>
                        <a:lnTo>
                          <a:pt x="911" y="1590"/>
                        </a:lnTo>
                        <a:lnTo>
                          <a:pt x="877" y="1557"/>
                        </a:lnTo>
                        <a:lnTo>
                          <a:pt x="847" y="1524"/>
                        </a:lnTo>
                        <a:lnTo>
                          <a:pt x="819" y="1492"/>
                        </a:lnTo>
                        <a:lnTo>
                          <a:pt x="792" y="1460"/>
                        </a:lnTo>
                        <a:lnTo>
                          <a:pt x="768" y="1429"/>
                        </a:lnTo>
                        <a:lnTo>
                          <a:pt x="745" y="1397"/>
                        </a:lnTo>
                        <a:lnTo>
                          <a:pt x="723" y="1366"/>
                        </a:lnTo>
                        <a:lnTo>
                          <a:pt x="703" y="1334"/>
                        </a:lnTo>
                        <a:lnTo>
                          <a:pt x="682" y="1301"/>
                        </a:lnTo>
                        <a:lnTo>
                          <a:pt x="664" y="1268"/>
                        </a:lnTo>
                        <a:lnTo>
                          <a:pt x="646" y="1234"/>
                        </a:lnTo>
                        <a:lnTo>
                          <a:pt x="627" y="1198"/>
                        </a:lnTo>
                        <a:lnTo>
                          <a:pt x="609" y="1162"/>
                        </a:lnTo>
                        <a:lnTo>
                          <a:pt x="591" y="1124"/>
                        </a:lnTo>
                        <a:lnTo>
                          <a:pt x="572" y="1084"/>
                        </a:lnTo>
                        <a:lnTo>
                          <a:pt x="552" y="1042"/>
                        </a:lnTo>
                        <a:lnTo>
                          <a:pt x="514" y="1081"/>
                        </a:lnTo>
                        <a:lnTo>
                          <a:pt x="494" y="1111"/>
                        </a:lnTo>
                        <a:lnTo>
                          <a:pt x="479" y="1166"/>
                        </a:lnTo>
                        <a:lnTo>
                          <a:pt x="461" y="1180"/>
                        </a:lnTo>
                        <a:lnTo>
                          <a:pt x="439" y="1176"/>
                        </a:lnTo>
                        <a:lnTo>
                          <a:pt x="424" y="1159"/>
                        </a:lnTo>
                        <a:lnTo>
                          <a:pt x="428" y="1131"/>
                        </a:lnTo>
                        <a:lnTo>
                          <a:pt x="439" y="1110"/>
                        </a:lnTo>
                        <a:lnTo>
                          <a:pt x="456" y="1085"/>
                        </a:lnTo>
                        <a:lnTo>
                          <a:pt x="477" y="1055"/>
                        </a:lnTo>
                        <a:lnTo>
                          <a:pt x="502" y="1023"/>
                        </a:lnTo>
                        <a:lnTo>
                          <a:pt x="530" y="989"/>
                        </a:lnTo>
                        <a:lnTo>
                          <a:pt x="561" y="954"/>
                        </a:lnTo>
                        <a:lnTo>
                          <a:pt x="593" y="917"/>
                        </a:lnTo>
                        <a:lnTo>
                          <a:pt x="609" y="899"/>
                        </a:lnTo>
                        <a:lnTo>
                          <a:pt x="626" y="881"/>
                        </a:lnTo>
                        <a:lnTo>
                          <a:pt x="643" y="862"/>
                        </a:lnTo>
                        <a:lnTo>
                          <a:pt x="661" y="845"/>
                        </a:lnTo>
                        <a:lnTo>
                          <a:pt x="678" y="828"/>
                        </a:lnTo>
                        <a:lnTo>
                          <a:pt x="695" y="811"/>
                        </a:lnTo>
                        <a:lnTo>
                          <a:pt x="728" y="778"/>
                        </a:lnTo>
                        <a:lnTo>
                          <a:pt x="760" y="749"/>
                        </a:lnTo>
                        <a:lnTo>
                          <a:pt x="790" y="723"/>
                        </a:lnTo>
                        <a:lnTo>
                          <a:pt x="817" y="701"/>
                        </a:lnTo>
                        <a:lnTo>
                          <a:pt x="860" y="675"/>
                        </a:lnTo>
                        <a:lnTo>
                          <a:pt x="842" y="611"/>
                        </a:lnTo>
                        <a:lnTo>
                          <a:pt x="826" y="582"/>
                        </a:lnTo>
                        <a:lnTo>
                          <a:pt x="809" y="553"/>
                        </a:lnTo>
                        <a:lnTo>
                          <a:pt x="787" y="527"/>
                        </a:lnTo>
                        <a:lnTo>
                          <a:pt x="764" y="502"/>
                        </a:lnTo>
                        <a:lnTo>
                          <a:pt x="738" y="479"/>
                        </a:lnTo>
                        <a:lnTo>
                          <a:pt x="711" y="459"/>
                        </a:lnTo>
                        <a:lnTo>
                          <a:pt x="681" y="440"/>
                        </a:lnTo>
                        <a:lnTo>
                          <a:pt x="651" y="425"/>
                        </a:lnTo>
                        <a:lnTo>
                          <a:pt x="589" y="400"/>
                        </a:lnTo>
                        <a:lnTo>
                          <a:pt x="526" y="387"/>
                        </a:lnTo>
                        <a:lnTo>
                          <a:pt x="467" y="386"/>
                        </a:lnTo>
                        <a:lnTo>
                          <a:pt x="429" y="414"/>
                        </a:lnTo>
                        <a:lnTo>
                          <a:pt x="407" y="431"/>
                        </a:lnTo>
                        <a:lnTo>
                          <a:pt x="384" y="451"/>
                        </a:lnTo>
                        <a:lnTo>
                          <a:pt x="361" y="473"/>
                        </a:lnTo>
                        <a:lnTo>
                          <a:pt x="338" y="497"/>
                        </a:lnTo>
                        <a:lnTo>
                          <a:pt x="312" y="522"/>
                        </a:lnTo>
                        <a:lnTo>
                          <a:pt x="287" y="548"/>
                        </a:lnTo>
                        <a:lnTo>
                          <a:pt x="263" y="575"/>
                        </a:lnTo>
                        <a:lnTo>
                          <a:pt x="239" y="601"/>
                        </a:lnTo>
                        <a:lnTo>
                          <a:pt x="215" y="627"/>
                        </a:lnTo>
                        <a:lnTo>
                          <a:pt x="194" y="652"/>
                        </a:lnTo>
                        <a:lnTo>
                          <a:pt x="153" y="699"/>
                        </a:lnTo>
                        <a:lnTo>
                          <a:pt x="118" y="738"/>
                        </a:lnTo>
                        <a:lnTo>
                          <a:pt x="100" y="759"/>
                        </a:lnTo>
                        <a:lnTo>
                          <a:pt x="84" y="773"/>
                        </a:lnTo>
                        <a:lnTo>
                          <a:pt x="53" y="794"/>
                        </a:lnTo>
                        <a:lnTo>
                          <a:pt x="12" y="797"/>
                        </a:lnTo>
                        <a:lnTo>
                          <a:pt x="0" y="771"/>
                        </a:lnTo>
                        <a:lnTo>
                          <a:pt x="5" y="752"/>
                        </a:lnTo>
                        <a:lnTo>
                          <a:pt x="21" y="732"/>
                        </a:lnTo>
                        <a:lnTo>
                          <a:pt x="46" y="711"/>
                        </a:lnTo>
                        <a:lnTo>
                          <a:pt x="72" y="690"/>
                        </a:lnTo>
                        <a:lnTo>
                          <a:pt x="97" y="669"/>
                        </a:lnTo>
                        <a:lnTo>
                          <a:pt x="123" y="649"/>
                        </a:lnTo>
                        <a:lnTo>
                          <a:pt x="149" y="628"/>
                        </a:lnTo>
                        <a:lnTo>
                          <a:pt x="174" y="608"/>
                        </a:lnTo>
                        <a:lnTo>
                          <a:pt x="199" y="587"/>
                        </a:lnTo>
                        <a:lnTo>
                          <a:pt x="223" y="564"/>
                        </a:lnTo>
                        <a:lnTo>
                          <a:pt x="243" y="546"/>
                        </a:lnTo>
                        <a:lnTo>
                          <a:pt x="261" y="527"/>
                        </a:lnTo>
                        <a:lnTo>
                          <a:pt x="278" y="508"/>
                        </a:lnTo>
                        <a:lnTo>
                          <a:pt x="296" y="489"/>
                        </a:lnTo>
                        <a:lnTo>
                          <a:pt x="314" y="470"/>
                        </a:lnTo>
                        <a:lnTo>
                          <a:pt x="332" y="451"/>
                        </a:lnTo>
                        <a:lnTo>
                          <a:pt x="350" y="432"/>
                        </a:lnTo>
                        <a:lnTo>
                          <a:pt x="368" y="414"/>
                        </a:lnTo>
                        <a:lnTo>
                          <a:pt x="347" y="399"/>
                        </a:lnTo>
                        <a:lnTo>
                          <a:pt x="340" y="377"/>
                        </a:lnTo>
                        <a:lnTo>
                          <a:pt x="349" y="354"/>
                        </a:lnTo>
                        <a:lnTo>
                          <a:pt x="372" y="338"/>
                        </a:lnTo>
                        <a:lnTo>
                          <a:pt x="459" y="321"/>
                        </a:lnTo>
                        <a:lnTo>
                          <a:pt x="554" y="327"/>
                        </a:lnTo>
                        <a:lnTo>
                          <a:pt x="552" y="288"/>
                        </a:lnTo>
                        <a:lnTo>
                          <a:pt x="556" y="249"/>
                        </a:lnTo>
                        <a:lnTo>
                          <a:pt x="565" y="212"/>
                        </a:lnTo>
                        <a:lnTo>
                          <a:pt x="580" y="174"/>
                        </a:lnTo>
                        <a:lnTo>
                          <a:pt x="600" y="140"/>
                        </a:lnTo>
                        <a:lnTo>
                          <a:pt x="624" y="109"/>
                        </a:lnTo>
                        <a:lnTo>
                          <a:pt x="654" y="81"/>
                        </a:lnTo>
                        <a:lnTo>
                          <a:pt x="687" y="59"/>
                        </a:lnTo>
                        <a:lnTo>
                          <a:pt x="736" y="35"/>
                        </a:lnTo>
                        <a:lnTo>
                          <a:pt x="790" y="16"/>
                        </a:lnTo>
                        <a:lnTo>
                          <a:pt x="901" y="0"/>
                        </a:lnTo>
                        <a:lnTo>
                          <a:pt x="1006" y="24"/>
                        </a:lnTo>
                        <a:lnTo>
                          <a:pt x="1052" y="54"/>
                        </a:lnTo>
                        <a:lnTo>
                          <a:pt x="1090" y="99"/>
                        </a:lnTo>
                        <a:lnTo>
                          <a:pt x="1126" y="194"/>
                        </a:lnTo>
                        <a:lnTo>
                          <a:pt x="1130" y="250"/>
                        </a:lnTo>
                        <a:lnTo>
                          <a:pt x="1126" y="306"/>
                        </a:lnTo>
                        <a:lnTo>
                          <a:pt x="1114" y="362"/>
                        </a:lnTo>
                        <a:lnTo>
                          <a:pt x="1093" y="414"/>
                        </a:lnTo>
                        <a:lnTo>
                          <a:pt x="1079" y="438"/>
                        </a:lnTo>
                        <a:lnTo>
                          <a:pt x="1065" y="459"/>
                        </a:lnTo>
                        <a:lnTo>
                          <a:pt x="1047" y="479"/>
                        </a:lnTo>
                        <a:lnTo>
                          <a:pt x="1028" y="496"/>
                        </a:lnTo>
                        <a:lnTo>
                          <a:pt x="993" y="516"/>
                        </a:lnTo>
                        <a:lnTo>
                          <a:pt x="962" y="521"/>
                        </a:lnTo>
                        <a:lnTo>
                          <a:pt x="917" y="496"/>
                        </a:lnTo>
                        <a:lnTo>
                          <a:pt x="904" y="448"/>
                        </a:lnTo>
                        <a:lnTo>
                          <a:pt x="912" y="425"/>
                        </a:lnTo>
                        <a:lnTo>
                          <a:pt x="931" y="407"/>
                        </a:lnTo>
                        <a:lnTo>
                          <a:pt x="970" y="384"/>
                        </a:lnTo>
                        <a:lnTo>
                          <a:pt x="1003" y="360"/>
                        </a:lnTo>
                        <a:lnTo>
                          <a:pt x="1047" y="308"/>
                        </a:lnTo>
                        <a:lnTo>
                          <a:pt x="1054" y="240"/>
                        </a:lnTo>
                        <a:lnTo>
                          <a:pt x="1039" y="199"/>
                        </a:lnTo>
                        <a:lnTo>
                          <a:pt x="1012" y="150"/>
                        </a:lnTo>
                        <a:lnTo>
                          <a:pt x="985" y="118"/>
                        </a:lnTo>
                        <a:lnTo>
                          <a:pt x="952" y="97"/>
                        </a:lnTo>
                        <a:lnTo>
                          <a:pt x="876" y="83"/>
                        </a:lnTo>
                        <a:lnTo>
                          <a:pt x="798" y="96"/>
                        </a:lnTo>
                        <a:lnTo>
                          <a:pt x="724" y="127"/>
                        </a:lnTo>
                        <a:lnTo>
                          <a:pt x="663" y="174"/>
                        </a:lnTo>
                        <a:lnTo>
                          <a:pt x="638" y="225"/>
                        </a:lnTo>
                        <a:lnTo>
                          <a:pt x="634" y="282"/>
                        </a:lnTo>
                        <a:lnTo>
                          <a:pt x="637" y="347"/>
                        </a:lnTo>
                        <a:lnTo>
                          <a:pt x="699" y="371"/>
                        </a:lnTo>
                        <a:lnTo>
                          <a:pt x="760" y="402"/>
                        </a:lnTo>
                        <a:lnTo>
                          <a:pt x="817" y="439"/>
                        </a:lnTo>
                        <a:lnTo>
                          <a:pt x="843" y="459"/>
                        </a:lnTo>
                        <a:lnTo>
                          <a:pt x="868" y="481"/>
                        </a:lnTo>
                        <a:lnTo>
                          <a:pt x="891" y="504"/>
                        </a:lnTo>
                        <a:lnTo>
                          <a:pt x="912" y="527"/>
                        </a:lnTo>
                        <a:lnTo>
                          <a:pt x="948" y="577"/>
                        </a:lnTo>
                        <a:lnTo>
                          <a:pt x="988" y="685"/>
                        </a:lnTo>
                        <a:lnTo>
                          <a:pt x="986" y="707"/>
                        </a:lnTo>
                        <a:lnTo>
                          <a:pt x="974" y="724"/>
                        </a:lnTo>
                        <a:lnTo>
                          <a:pt x="936" y="738"/>
                        </a:lnTo>
                        <a:lnTo>
                          <a:pt x="906" y="762"/>
                        </a:lnTo>
                        <a:lnTo>
                          <a:pt x="868" y="792"/>
                        </a:lnTo>
                        <a:lnTo>
                          <a:pt x="845" y="809"/>
                        </a:lnTo>
                        <a:lnTo>
                          <a:pt x="821" y="827"/>
                        </a:lnTo>
                        <a:lnTo>
                          <a:pt x="798" y="845"/>
                        </a:lnTo>
                        <a:lnTo>
                          <a:pt x="771" y="865"/>
                        </a:lnTo>
                        <a:lnTo>
                          <a:pt x="745" y="885"/>
                        </a:lnTo>
                        <a:lnTo>
                          <a:pt x="719" y="905"/>
                        </a:lnTo>
                        <a:lnTo>
                          <a:pt x="693" y="925"/>
                        </a:lnTo>
                        <a:lnTo>
                          <a:pt x="666" y="946"/>
                        </a:lnTo>
                        <a:lnTo>
                          <a:pt x="641" y="966"/>
                        </a:lnTo>
                        <a:lnTo>
                          <a:pt x="616" y="986"/>
                        </a:lnTo>
                        <a:lnTo>
                          <a:pt x="593" y="1005"/>
                        </a:lnTo>
                        <a:lnTo>
                          <a:pt x="572" y="1025"/>
                        </a:lnTo>
                        <a:lnTo>
                          <a:pt x="590" y="1059"/>
                        </a:lnTo>
                        <a:lnTo>
                          <a:pt x="608" y="1091"/>
                        </a:lnTo>
                        <a:lnTo>
                          <a:pt x="626" y="1120"/>
                        </a:lnTo>
                        <a:lnTo>
                          <a:pt x="646" y="1149"/>
                        </a:lnTo>
                        <a:lnTo>
                          <a:pt x="666" y="1175"/>
                        </a:lnTo>
                        <a:lnTo>
                          <a:pt x="687" y="1200"/>
                        </a:lnTo>
                        <a:lnTo>
                          <a:pt x="708" y="1224"/>
                        </a:lnTo>
                        <a:lnTo>
                          <a:pt x="730" y="1247"/>
                        </a:lnTo>
                        <a:lnTo>
                          <a:pt x="743" y="1218"/>
                        </a:lnTo>
                        <a:lnTo>
                          <a:pt x="756" y="1189"/>
                        </a:lnTo>
                        <a:lnTo>
                          <a:pt x="779" y="1148"/>
                        </a:lnTo>
                        <a:lnTo>
                          <a:pt x="799" y="1128"/>
                        </a:lnTo>
                        <a:lnTo>
                          <a:pt x="828" y="1101"/>
                        </a:lnTo>
                        <a:lnTo>
                          <a:pt x="865" y="1068"/>
                        </a:lnTo>
                        <a:lnTo>
                          <a:pt x="885" y="1051"/>
                        </a:lnTo>
                        <a:lnTo>
                          <a:pt x="905" y="1034"/>
                        </a:lnTo>
                        <a:lnTo>
                          <a:pt x="944" y="1001"/>
                        </a:lnTo>
                        <a:lnTo>
                          <a:pt x="976" y="973"/>
                        </a:lnTo>
                        <a:lnTo>
                          <a:pt x="1009" y="945"/>
                        </a:lnTo>
                        <a:lnTo>
                          <a:pt x="1028" y="943"/>
                        </a:lnTo>
                        <a:lnTo>
                          <a:pt x="1025" y="963"/>
                        </a:lnTo>
                        <a:lnTo>
                          <a:pt x="1011" y="975"/>
                        </a:lnTo>
                        <a:lnTo>
                          <a:pt x="986" y="1003"/>
                        </a:lnTo>
                        <a:lnTo>
                          <a:pt x="952" y="1044"/>
                        </a:lnTo>
                        <a:lnTo>
                          <a:pt x="912" y="1092"/>
                        </a:lnTo>
                        <a:lnTo>
                          <a:pt x="890" y="1117"/>
                        </a:lnTo>
                        <a:lnTo>
                          <a:pt x="868" y="1142"/>
                        </a:lnTo>
                        <a:lnTo>
                          <a:pt x="848" y="1168"/>
                        </a:lnTo>
                        <a:lnTo>
                          <a:pt x="827" y="1194"/>
                        </a:lnTo>
                        <a:lnTo>
                          <a:pt x="790" y="1239"/>
                        </a:lnTo>
                        <a:lnTo>
                          <a:pt x="759" y="1275"/>
                        </a:lnTo>
                        <a:lnTo>
                          <a:pt x="783" y="1296"/>
                        </a:lnTo>
                        <a:lnTo>
                          <a:pt x="807" y="1318"/>
                        </a:lnTo>
                        <a:lnTo>
                          <a:pt x="831" y="1340"/>
                        </a:lnTo>
                        <a:lnTo>
                          <a:pt x="856" y="1361"/>
                        </a:lnTo>
                        <a:lnTo>
                          <a:pt x="880" y="1319"/>
                        </a:lnTo>
                        <a:lnTo>
                          <a:pt x="904" y="1287"/>
                        </a:lnTo>
                        <a:lnTo>
                          <a:pt x="926" y="1265"/>
                        </a:lnTo>
                        <a:lnTo>
                          <a:pt x="952" y="1245"/>
                        </a:lnTo>
                        <a:lnTo>
                          <a:pt x="977" y="1226"/>
                        </a:lnTo>
                        <a:lnTo>
                          <a:pt x="1002" y="1205"/>
                        </a:lnTo>
                        <a:lnTo>
                          <a:pt x="1028" y="1187"/>
                        </a:lnTo>
                        <a:lnTo>
                          <a:pt x="1053" y="1167"/>
                        </a:lnTo>
                        <a:lnTo>
                          <a:pt x="1079" y="1148"/>
                        </a:lnTo>
                        <a:lnTo>
                          <a:pt x="1103" y="1127"/>
                        </a:lnTo>
                        <a:lnTo>
                          <a:pt x="1127" y="1106"/>
                        </a:lnTo>
                        <a:lnTo>
                          <a:pt x="1151" y="1081"/>
                        </a:lnTo>
                        <a:lnTo>
                          <a:pt x="1175" y="1057"/>
                        </a:lnTo>
                        <a:lnTo>
                          <a:pt x="1199" y="1037"/>
                        </a:lnTo>
                        <a:lnTo>
                          <a:pt x="1216" y="1037"/>
                        </a:lnTo>
                        <a:lnTo>
                          <a:pt x="1218" y="1054"/>
                        </a:lnTo>
                        <a:lnTo>
                          <a:pt x="1200" y="1077"/>
                        </a:lnTo>
                        <a:lnTo>
                          <a:pt x="1172" y="1110"/>
                        </a:lnTo>
                        <a:lnTo>
                          <a:pt x="1155" y="1131"/>
                        </a:lnTo>
                        <a:lnTo>
                          <a:pt x="1134" y="1152"/>
                        </a:lnTo>
                        <a:lnTo>
                          <a:pt x="1114" y="1174"/>
                        </a:lnTo>
                        <a:lnTo>
                          <a:pt x="1092" y="1197"/>
                        </a:lnTo>
                        <a:lnTo>
                          <a:pt x="1070" y="1220"/>
                        </a:lnTo>
                        <a:lnTo>
                          <a:pt x="1049" y="1243"/>
                        </a:lnTo>
                        <a:lnTo>
                          <a:pt x="1028" y="1263"/>
                        </a:lnTo>
                        <a:lnTo>
                          <a:pt x="1009" y="1283"/>
                        </a:lnTo>
                        <a:lnTo>
                          <a:pt x="974" y="1317"/>
                        </a:lnTo>
                        <a:lnTo>
                          <a:pt x="952" y="1339"/>
                        </a:lnTo>
                        <a:lnTo>
                          <a:pt x="928" y="1357"/>
                        </a:lnTo>
                        <a:lnTo>
                          <a:pt x="884" y="1387"/>
                        </a:lnTo>
                        <a:lnTo>
                          <a:pt x="913" y="1410"/>
                        </a:lnTo>
                        <a:lnTo>
                          <a:pt x="941" y="1437"/>
                        </a:lnTo>
                        <a:lnTo>
                          <a:pt x="971" y="1464"/>
                        </a:lnTo>
                        <a:lnTo>
                          <a:pt x="1002" y="1493"/>
                        </a:lnTo>
                        <a:lnTo>
                          <a:pt x="1010" y="1501"/>
                        </a:lnTo>
                        <a:lnTo>
                          <a:pt x="1031" y="1476"/>
                        </a:lnTo>
                        <a:lnTo>
                          <a:pt x="1055" y="1452"/>
                        </a:lnTo>
                        <a:lnTo>
                          <a:pt x="1078" y="1426"/>
                        </a:lnTo>
                        <a:lnTo>
                          <a:pt x="1102" y="1402"/>
                        </a:lnTo>
                        <a:lnTo>
                          <a:pt x="1126" y="1379"/>
                        </a:lnTo>
                        <a:lnTo>
                          <a:pt x="1148" y="1355"/>
                        </a:lnTo>
                        <a:lnTo>
                          <a:pt x="1187" y="1311"/>
                        </a:lnTo>
                        <a:lnTo>
                          <a:pt x="1207" y="1286"/>
                        </a:lnTo>
                        <a:lnTo>
                          <a:pt x="1231" y="1254"/>
                        </a:lnTo>
                        <a:lnTo>
                          <a:pt x="1260" y="1218"/>
                        </a:lnTo>
                        <a:lnTo>
                          <a:pt x="1291" y="1179"/>
                        </a:lnTo>
                        <a:lnTo>
                          <a:pt x="1320" y="1141"/>
                        </a:lnTo>
                        <a:lnTo>
                          <a:pt x="1349" y="1107"/>
                        </a:lnTo>
                        <a:lnTo>
                          <a:pt x="1375" y="1078"/>
                        </a:lnTo>
                        <a:lnTo>
                          <a:pt x="1396" y="1058"/>
                        </a:lnTo>
                        <a:lnTo>
                          <a:pt x="1414" y="1055"/>
                        </a:lnTo>
                        <a:lnTo>
                          <a:pt x="1416" y="107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533" name="Freeform 145"/>
                  <p:cNvSpPr>
                    <a:spLocks/>
                  </p:cNvSpPr>
                  <p:nvPr/>
                </p:nvSpPr>
                <p:spPr bwMode="auto">
                  <a:xfrm>
                    <a:off x="3422" y="1265"/>
                    <a:ext cx="468" cy="279"/>
                  </a:xfrm>
                  <a:custGeom>
                    <a:avLst/>
                    <a:gdLst>
                      <a:gd name="T0" fmla="*/ 0 w 1405"/>
                      <a:gd name="T1" fmla="*/ 0 h 836"/>
                      <a:gd name="T2" fmla="*/ 0 w 1405"/>
                      <a:gd name="T3" fmla="*/ 0 h 836"/>
                      <a:gd name="T4" fmla="*/ 0 w 1405"/>
                      <a:gd name="T5" fmla="*/ 0 h 836"/>
                      <a:gd name="T6" fmla="*/ 0 w 1405"/>
                      <a:gd name="T7" fmla="*/ 0 h 836"/>
                      <a:gd name="T8" fmla="*/ 0 w 1405"/>
                      <a:gd name="T9" fmla="*/ 0 h 836"/>
                      <a:gd name="T10" fmla="*/ 0 w 1405"/>
                      <a:gd name="T11" fmla="*/ 0 h 836"/>
                      <a:gd name="T12" fmla="*/ 0 w 1405"/>
                      <a:gd name="T13" fmla="*/ 0 h 836"/>
                      <a:gd name="T14" fmla="*/ 0 w 1405"/>
                      <a:gd name="T15" fmla="*/ 0 h 836"/>
                      <a:gd name="T16" fmla="*/ 0 w 1405"/>
                      <a:gd name="T17" fmla="*/ 0 h 836"/>
                      <a:gd name="T18" fmla="*/ 0 w 1405"/>
                      <a:gd name="T19" fmla="*/ 0 h 836"/>
                      <a:gd name="T20" fmla="*/ 0 w 1405"/>
                      <a:gd name="T21" fmla="*/ 0 h 836"/>
                      <a:gd name="T22" fmla="*/ 0 w 1405"/>
                      <a:gd name="T23" fmla="*/ 0 h 836"/>
                      <a:gd name="T24" fmla="*/ 0 w 1405"/>
                      <a:gd name="T25" fmla="*/ 0 h 836"/>
                      <a:gd name="T26" fmla="*/ 0 w 1405"/>
                      <a:gd name="T27" fmla="*/ 0 h 836"/>
                      <a:gd name="T28" fmla="*/ 0 w 1405"/>
                      <a:gd name="T29" fmla="*/ 0 h 836"/>
                      <a:gd name="T30" fmla="*/ 0 w 1405"/>
                      <a:gd name="T31" fmla="*/ 0 h 836"/>
                      <a:gd name="T32" fmla="*/ 0 w 1405"/>
                      <a:gd name="T33" fmla="*/ 0 h 836"/>
                      <a:gd name="T34" fmla="*/ 0 w 1405"/>
                      <a:gd name="T35" fmla="*/ 0 h 836"/>
                      <a:gd name="T36" fmla="*/ 0 w 1405"/>
                      <a:gd name="T37" fmla="*/ 0 h 836"/>
                      <a:gd name="T38" fmla="*/ 0 w 1405"/>
                      <a:gd name="T39" fmla="*/ 0 h 836"/>
                      <a:gd name="T40" fmla="*/ 0 w 1405"/>
                      <a:gd name="T41" fmla="*/ 0 h 836"/>
                      <a:gd name="T42" fmla="*/ 0 w 1405"/>
                      <a:gd name="T43" fmla="*/ 0 h 836"/>
                      <a:gd name="T44" fmla="*/ 0 w 1405"/>
                      <a:gd name="T45" fmla="*/ 0 h 836"/>
                      <a:gd name="T46" fmla="*/ 0 w 1405"/>
                      <a:gd name="T47" fmla="*/ 0 h 836"/>
                      <a:gd name="T48" fmla="*/ 0 w 1405"/>
                      <a:gd name="T49" fmla="*/ 0 h 836"/>
                      <a:gd name="T50" fmla="*/ 0 w 1405"/>
                      <a:gd name="T51" fmla="*/ 0 h 836"/>
                      <a:gd name="T52" fmla="*/ 0 w 1405"/>
                      <a:gd name="T53" fmla="*/ 0 h 836"/>
                      <a:gd name="T54" fmla="*/ 0 w 1405"/>
                      <a:gd name="T55" fmla="*/ 0 h 836"/>
                      <a:gd name="T56" fmla="*/ 0 w 1405"/>
                      <a:gd name="T57" fmla="*/ 0 h 836"/>
                      <a:gd name="T58" fmla="*/ 0 w 1405"/>
                      <a:gd name="T59" fmla="*/ 0 h 836"/>
                      <a:gd name="T60" fmla="*/ 0 w 1405"/>
                      <a:gd name="T61" fmla="*/ 0 h 836"/>
                      <a:gd name="T62" fmla="*/ 0 w 1405"/>
                      <a:gd name="T63" fmla="*/ 0 h 836"/>
                      <a:gd name="T64" fmla="*/ 0 w 1405"/>
                      <a:gd name="T65" fmla="*/ 0 h 8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1405"/>
                      <a:gd name="T100" fmla="*/ 0 h 836"/>
                      <a:gd name="T101" fmla="*/ 1405 w 1405"/>
                      <a:gd name="T102" fmla="*/ 836 h 83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1405" h="836">
                        <a:moveTo>
                          <a:pt x="0" y="233"/>
                        </a:moveTo>
                        <a:lnTo>
                          <a:pt x="40" y="203"/>
                        </a:lnTo>
                        <a:lnTo>
                          <a:pt x="79" y="177"/>
                        </a:lnTo>
                        <a:lnTo>
                          <a:pt x="119" y="152"/>
                        </a:lnTo>
                        <a:lnTo>
                          <a:pt x="158" y="129"/>
                        </a:lnTo>
                        <a:lnTo>
                          <a:pt x="197" y="108"/>
                        </a:lnTo>
                        <a:lnTo>
                          <a:pt x="235" y="89"/>
                        </a:lnTo>
                        <a:lnTo>
                          <a:pt x="273" y="72"/>
                        </a:lnTo>
                        <a:lnTo>
                          <a:pt x="312" y="57"/>
                        </a:lnTo>
                        <a:lnTo>
                          <a:pt x="387" y="33"/>
                        </a:lnTo>
                        <a:lnTo>
                          <a:pt x="460" y="16"/>
                        </a:lnTo>
                        <a:lnTo>
                          <a:pt x="603" y="0"/>
                        </a:lnTo>
                        <a:lnTo>
                          <a:pt x="739" y="8"/>
                        </a:lnTo>
                        <a:lnTo>
                          <a:pt x="864" y="36"/>
                        </a:lnTo>
                        <a:lnTo>
                          <a:pt x="925" y="58"/>
                        </a:lnTo>
                        <a:lnTo>
                          <a:pt x="981" y="83"/>
                        </a:lnTo>
                        <a:lnTo>
                          <a:pt x="1036" y="112"/>
                        </a:lnTo>
                        <a:lnTo>
                          <a:pt x="1086" y="144"/>
                        </a:lnTo>
                        <a:lnTo>
                          <a:pt x="1134" y="179"/>
                        </a:lnTo>
                        <a:lnTo>
                          <a:pt x="1178" y="217"/>
                        </a:lnTo>
                        <a:lnTo>
                          <a:pt x="1199" y="236"/>
                        </a:lnTo>
                        <a:lnTo>
                          <a:pt x="1219" y="257"/>
                        </a:lnTo>
                        <a:lnTo>
                          <a:pt x="1239" y="277"/>
                        </a:lnTo>
                        <a:lnTo>
                          <a:pt x="1257" y="298"/>
                        </a:lnTo>
                        <a:lnTo>
                          <a:pt x="1290" y="341"/>
                        </a:lnTo>
                        <a:lnTo>
                          <a:pt x="1320" y="385"/>
                        </a:lnTo>
                        <a:lnTo>
                          <a:pt x="1346" y="429"/>
                        </a:lnTo>
                        <a:lnTo>
                          <a:pt x="1367" y="475"/>
                        </a:lnTo>
                        <a:lnTo>
                          <a:pt x="1395" y="564"/>
                        </a:lnTo>
                        <a:lnTo>
                          <a:pt x="1405" y="651"/>
                        </a:lnTo>
                        <a:lnTo>
                          <a:pt x="1395" y="731"/>
                        </a:lnTo>
                        <a:lnTo>
                          <a:pt x="1382" y="767"/>
                        </a:lnTo>
                        <a:lnTo>
                          <a:pt x="1363" y="801"/>
                        </a:lnTo>
                        <a:lnTo>
                          <a:pt x="1348" y="821"/>
                        </a:lnTo>
                        <a:lnTo>
                          <a:pt x="1335" y="833"/>
                        </a:lnTo>
                        <a:lnTo>
                          <a:pt x="1312" y="836"/>
                        </a:lnTo>
                        <a:lnTo>
                          <a:pt x="1279" y="785"/>
                        </a:lnTo>
                        <a:lnTo>
                          <a:pt x="1255" y="655"/>
                        </a:lnTo>
                        <a:lnTo>
                          <a:pt x="1244" y="613"/>
                        </a:lnTo>
                        <a:lnTo>
                          <a:pt x="1228" y="567"/>
                        </a:lnTo>
                        <a:lnTo>
                          <a:pt x="1208" y="521"/>
                        </a:lnTo>
                        <a:lnTo>
                          <a:pt x="1183" y="474"/>
                        </a:lnTo>
                        <a:lnTo>
                          <a:pt x="1156" y="428"/>
                        </a:lnTo>
                        <a:lnTo>
                          <a:pt x="1128" y="386"/>
                        </a:lnTo>
                        <a:lnTo>
                          <a:pt x="1099" y="346"/>
                        </a:lnTo>
                        <a:lnTo>
                          <a:pt x="1071" y="312"/>
                        </a:lnTo>
                        <a:lnTo>
                          <a:pt x="1046" y="283"/>
                        </a:lnTo>
                        <a:lnTo>
                          <a:pt x="1018" y="257"/>
                        </a:lnTo>
                        <a:lnTo>
                          <a:pt x="990" y="232"/>
                        </a:lnTo>
                        <a:lnTo>
                          <a:pt x="960" y="209"/>
                        </a:lnTo>
                        <a:lnTo>
                          <a:pt x="931" y="188"/>
                        </a:lnTo>
                        <a:lnTo>
                          <a:pt x="900" y="169"/>
                        </a:lnTo>
                        <a:lnTo>
                          <a:pt x="868" y="152"/>
                        </a:lnTo>
                        <a:lnTo>
                          <a:pt x="836" y="136"/>
                        </a:lnTo>
                        <a:lnTo>
                          <a:pt x="768" y="111"/>
                        </a:lnTo>
                        <a:lnTo>
                          <a:pt x="700" y="91"/>
                        </a:lnTo>
                        <a:lnTo>
                          <a:pt x="558" y="75"/>
                        </a:lnTo>
                        <a:lnTo>
                          <a:pt x="416" y="83"/>
                        </a:lnTo>
                        <a:lnTo>
                          <a:pt x="274" y="117"/>
                        </a:lnTo>
                        <a:lnTo>
                          <a:pt x="206" y="143"/>
                        </a:lnTo>
                        <a:lnTo>
                          <a:pt x="140" y="173"/>
                        </a:lnTo>
                        <a:lnTo>
                          <a:pt x="76" y="211"/>
                        </a:lnTo>
                        <a:lnTo>
                          <a:pt x="45" y="231"/>
                        </a:lnTo>
                        <a:lnTo>
                          <a:pt x="15" y="253"/>
                        </a:lnTo>
                        <a:lnTo>
                          <a:pt x="0" y="233"/>
                        </a:lnTo>
                        <a:close/>
                      </a:path>
                    </a:pathLst>
                  </a:custGeom>
                  <a:solidFill>
                    <a:srgbClr val="6D99E0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534" name="Freeform 146"/>
                  <p:cNvSpPr>
                    <a:spLocks/>
                  </p:cNvSpPr>
                  <p:nvPr/>
                </p:nvSpPr>
                <p:spPr bwMode="auto">
                  <a:xfrm>
                    <a:off x="3418" y="1165"/>
                    <a:ext cx="566" cy="284"/>
                  </a:xfrm>
                  <a:custGeom>
                    <a:avLst/>
                    <a:gdLst>
                      <a:gd name="T0" fmla="*/ 0 w 1698"/>
                      <a:gd name="T1" fmla="*/ 0 h 851"/>
                      <a:gd name="T2" fmla="*/ 0 w 1698"/>
                      <a:gd name="T3" fmla="*/ 0 h 851"/>
                      <a:gd name="T4" fmla="*/ 0 w 1698"/>
                      <a:gd name="T5" fmla="*/ 0 h 851"/>
                      <a:gd name="T6" fmla="*/ 0 w 1698"/>
                      <a:gd name="T7" fmla="*/ 0 h 851"/>
                      <a:gd name="T8" fmla="*/ 0 w 1698"/>
                      <a:gd name="T9" fmla="*/ 0 h 851"/>
                      <a:gd name="T10" fmla="*/ 0 w 1698"/>
                      <a:gd name="T11" fmla="*/ 0 h 851"/>
                      <a:gd name="T12" fmla="*/ 0 w 1698"/>
                      <a:gd name="T13" fmla="*/ 0 h 851"/>
                      <a:gd name="T14" fmla="*/ 0 w 1698"/>
                      <a:gd name="T15" fmla="*/ 0 h 851"/>
                      <a:gd name="T16" fmla="*/ 0 w 1698"/>
                      <a:gd name="T17" fmla="*/ 0 h 851"/>
                      <a:gd name="T18" fmla="*/ 0 w 1698"/>
                      <a:gd name="T19" fmla="*/ 0 h 851"/>
                      <a:gd name="T20" fmla="*/ 0 w 1698"/>
                      <a:gd name="T21" fmla="*/ 0 h 851"/>
                      <a:gd name="T22" fmla="*/ 0 w 1698"/>
                      <a:gd name="T23" fmla="*/ 0 h 851"/>
                      <a:gd name="T24" fmla="*/ 0 w 1698"/>
                      <a:gd name="T25" fmla="*/ 0 h 851"/>
                      <a:gd name="T26" fmla="*/ 0 w 1698"/>
                      <a:gd name="T27" fmla="*/ 0 h 851"/>
                      <a:gd name="T28" fmla="*/ 0 w 1698"/>
                      <a:gd name="T29" fmla="*/ 0 h 851"/>
                      <a:gd name="T30" fmla="*/ 0 w 1698"/>
                      <a:gd name="T31" fmla="*/ 0 h 851"/>
                      <a:gd name="T32" fmla="*/ 0 w 1698"/>
                      <a:gd name="T33" fmla="*/ 0 h 851"/>
                      <a:gd name="T34" fmla="*/ 0 w 1698"/>
                      <a:gd name="T35" fmla="*/ 0 h 851"/>
                      <a:gd name="T36" fmla="*/ 0 w 1698"/>
                      <a:gd name="T37" fmla="*/ 0 h 851"/>
                      <a:gd name="T38" fmla="*/ 0 w 1698"/>
                      <a:gd name="T39" fmla="*/ 0 h 851"/>
                      <a:gd name="T40" fmla="*/ 0 w 1698"/>
                      <a:gd name="T41" fmla="*/ 0 h 851"/>
                      <a:gd name="T42" fmla="*/ 0 w 1698"/>
                      <a:gd name="T43" fmla="*/ 0 h 851"/>
                      <a:gd name="T44" fmla="*/ 0 w 1698"/>
                      <a:gd name="T45" fmla="*/ 0 h 851"/>
                      <a:gd name="T46" fmla="*/ 0 w 1698"/>
                      <a:gd name="T47" fmla="*/ 0 h 851"/>
                      <a:gd name="T48" fmla="*/ 0 w 1698"/>
                      <a:gd name="T49" fmla="*/ 0 h 851"/>
                      <a:gd name="T50" fmla="*/ 0 w 1698"/>
                      <a:gd name="T51" fmla="*/ 0 h 851"/>
                      <a:gd name="T52" fmla="*/ 0 w 1698"/>
                      <a:gd name="T53" fmla="*/ 0 h 851"/>
                      <a:gd name="T54" fmla="*/ 0 w 1698"/>
                      <a:gd name="T55" fmla="*/ 0 h 851"/>
                      <a:gd name="T56" fmla="*/ 0 w 1698"/>
                      <a:gd name="T57" fmla="*/ 0 h 851"/>
                      <a:gd name="T58" fmla="*/ 0 w 1698"/>
                      <a:gd name="T59" fmla="*/ 0 h 851"/>
                      <a:gd name="T60" fmla="*/ 0 w 1698"/>
                      <a:gd name="T61" fmla="*/ 0 h 851"/>
                      <a:gd name="T62" fmla="*/ 0 w 1698"/>
                      <a:gd name="T63" fmla="*/ 0 h 851"/>
                      <a:gd name="T64" fmla="*/ 0 w 1698"/>
                      <a:gd name="T65" fmla="*/ 0 h 851"/>
                      <a:gd name="T66" fmla="*/ 0 w 1698"/>
                      <a:gd name="T67" fmla="*/ 0 h 851"/>
                      <a:gd name="T68" fmla="*/ 0 w 1698"/>
                      <a:gd name="T69" fmla="*/ 0 h 851"/>
                      <a:gd name="T70" fmla="*/ 0 w 1698"/>
                      <a:gd name="T71" fmla="*/ 0 h 851"/>
                      <a:gd name="T72" fmla="*/ 0 w 1698"/>
                      <a:gd name="T73" fmla="*/ 0 h 851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w 1698"/>
                      <a:gd name="T112" fmla="*/ 0 h 851"/>
                      <a:gd name="T113" fmla="*/ 1698 w 1698"/>
                      <a:gd name="T114" fmla="*/ 851 h 851"/>
                    </a:gdLst>
                    <a:ahLst/>
                    <a:cxnLst>
                      <a:cxn ang="T74">
                        <a:pos x="T0" y="T1"/>
                      </a:cxn>
                      <a:cxn ang="T75">
                        <a:pos x="T2" y="T3"/>
                      </a:cxn>
                      <a:cxn ang="T76">
                        <a:pos x="T4" y="T5"/>
                      </a:cxn>
                      <a:cxn ang="T77">
                        <a:pos x="T6" y="T7"/>
                      </a:cxn>
                      <a:cxn ang="T78">
                        <a:pos x="T8" y="T9"/>
                      </a:cxn>
                      <a:cxn ang="T79">
                        <a:pos x="T10" y="T11"/>
                      </a:cxn>
                      <a:cxn ang="T80">
                        <a:pos x="T12" y="T13"/>
                      </a:cxn>
                      <a:cxn ang="T81">
                        <a:pos x="T14" y="T15"/>
                      </a:cxn>
                      <a:cxn ang="T82">
                        <a:pos x="T16" y="T17"/>
                      </a:cxn>
                      <a:cxn ang="T83">
                        <a:pos x="T18" y="T19"/>
                      </a:cxn>
                      <a:cxn ang="T84">
                        <a:pos x="T20" y="T21"/>
                      </a:cxn>
                      <a:cxn ang="T85">
                        <a:pos x="T22" y="T23"/>
                      </a:cxn>
                      <a:cxn ang="T86">
                        <a:pos x="T24" y="T25"/>
                      </a:cxn>
                      <a:cxn ang="T87">
                        <a:pos x="T26" y="T27"/>
                      </a:cxn>
                      <a:cxn ang="T88">
                        <a:pos x="T28" y="T29"/>
                      </a:cxn>
                      <a:cxn ang="T89">
                        <a:pos x="T30" y="T31"/>
                      </a:cxn>
                      <a:cxn ang="T90">
                        <a:pos x="T32" y="T33"/>
                      </a:cxn>
                      <a:cxn ang="T91">
                        <a:pos x="T34" y="T35"/>
                      </a:cxn>
                      <a:cxn ang="T92">
                        <a:pos x="T36" y="T37"/>
                      </a:cxn>
                      <a:cxn ang="T93">
                        <a:pos x="T38" y="T39"/>
                      </a:cxn>
                      <a:cxn ang="T94">
                        <a:pos x="T40" y="T41"/>
                      </a:cxn>
                      <a:cxn ang="T95">
                        <a:pos x="T42" y="T43"/>
                      </a:cxn>
                      <a:cxn ang="T96">
                        <a:pos x="T44" y="T45"/>
                      </a:cxn>
                      <a:cxn ang="T97">
                        <a:pos x="T46" y="T47"/>
                      </a:cxn>
                      <a:cxn ang="T98">
                        <a:pos x="T48" y="T49"/>
                      </a:cxn>
                      <a:cxn ang="T99">
                        <a:pos x="T50" y="T51"/>
                      </a:cxn>
                      <a:cxn ang="T100">
                        <a:pos x="T52" y="T53"/>
                      </a:cxn>
                      <a:cxn ang="T101">
                        <a:pos x="T54" y="T55"/>
                      </a:cxn>
                      <a:cxn ang="T102">
                        <a:pos x="T56" y="T57"/>
                      </a:cxn>
                      <a:cxn ang="T103">
                        <a:pos x="T58" y="T59"/>
                      </a:cxn>
                      <a:cxn ang="T104">
                        <a:pos x="T60" y="T61"/>
                      </a:cxn>
                      <a:cxn ang="T105">
                        <a:pos x="T62" y="T63"/>
                      </a:cxn>
                      <a:cxn ang="T106">
                        <a:pos x="T64" y="T65"/>
                      </a:cxn>
                      <a:cxn ang="T107">
                        <a:pos x="T66" y="T67"/>
                      </a:cxn>
                      <a:cxn ang="T108">
                        <a:pos x="T68" y="T69"/>
                      </a:cxn>
                      <a:cxn ang="T109">
                        <a:pos x="T70" y="T71"/>
                      </a:cxn>
                      <a:cxn ang="T110">
                        <a:pos x="T72" y="T73"/>
                      </a:cxn>
                    </a:cxnLst>
                    <a:rect l="T111" t="T112" r="T113" b="T114"/>
                    <a:pathLst>
                      <a:path w="1698" h="851">
                        <a:moveTo>
                          <a:pt x="0" y="277"/>
                        </a:moveTo>
                        <a:lnTo>
                          <a:pt x="19" y="256"/>
                        </a:lnTo>
                        <a:lnTo>
                          <a:pt x="39" y="237"/>
                        </a:lnTo>
                        <a:lnTo>
                          <a:pt x="60" y="218"/>
                        </a:lnTo>
                        <a:lnTo>
                          <a:pt x="81" y="199"/>
                        </a:lnTo>
                        <a:lnTo>
                          <a:pt x="103" y="182"/>
                        </a:lnTo>
                        <a:lnTo>
                          <a:pt x="124" y="166"/>
                        </a:lnTo>
                        <a:lnTo>
                          <a:pt x="170" y="135"/>
                        </a:lnTo>
                        <a:lnTo>
                          <a:pt x="218" y="108"/>
                        </a:lnTo>
                        <a:lnTo>
                          <a:pt x="266" y="84"/>
                        </a:lnTo>
                        <a:lnTo>
                          <a:pt x="317" y="62"/>
                        </a:lnTo>
                        <a:lnTo>
                          <a:pt x="369" y="44"/>
                        </a:lnTo>
                        <a:lnTo>
                          <a:pt x="475" y="16"/>
                        </a:lnTo>
                        <a:lnTo>
                          <a:pt x="583" y="0"/>
                        </a:lnTo>
                        <a:lnTo>
                          <a:pt x="805" y="2"/>
                        </a:lnTo>
                        <a:lnTo>
                          <a:pt x="1024" y="49"/>
                        </a:lnTo>
                        <a:lnTo>
                          <a:pt x="1128" y="89"/>
                        </a:lnTo>
                        <a:lnTo>
                          <a:pt x="1178" y="113"/>
                        </a:lnTo>
                        <a:lnTo>
                          <a:pt x="1227" y="139"/>
                        </a:lnTo>
                        <a:lnTo>
                          <a:pt x="1275" y="169"/>
                        </a:lnTo>
                        <a:lnTo>
                          <a:pt x="1320" y="201"/>
                        </a:lnTo>
                        <a:lnTo>
                          <a:pt x="1364" y="235"/>
                        </a:lnTo>
                        <a:lnTo>
                          <a:pt x="1406" y="271"/>
                        </a:lnTo>
                        <a:lnTo>
                          <a:pt x="1427" y="291"/>
                        </a:lnTo>
                        <a:lnTo>
                          <a:pt x="1446" y="311"/>
                        </a:lnTo>
                        <a:lnTo>
                          <a:pt x="1484" y="352"/>
                        </a:lnTo>
                        <a:lnTo>
                          <a:pt x="1518" y="397"/>
                        </a:lnTo>
                        <a:lnTo>
                          <a:pt x="1550" y="444"/>
                        </a:lnTo>
                        <a:lnTo>
                          <a:pt x="1580" y="489"/>
                        </a:lnTo>
                        <a:lnTo>
                          <a:pt x="1596" y="513"/>
                        </a:lnTo>
                        <a:lnTo>
                          <a:pt x="1612" y="539"/>
                        </a:lnTo>
                        <a:lnTo>
                          <a:pt x="1627" y="565"/>
                        </a:lnTo>
                        <a:lnTo>
                          <a:pt x="1642" y="591"/>
                        </a:lnTo>
                        <a:lnTo>
                          <a:pt x="1670" y="645"/>
                        </a:lnTo>
                        <a:lnTo>
                          <a:pt x="1698" y="746"/>
                        </a:lnTo>
                        <a:lnTo>
                          <a:pt x="1693" y="792"/>
                        </a:lnTo>
                        <a:lnTo>
                          <a:pt x="1671" y="830"/>
                        </a:lnTo>
                        <a:lnTo>
                          <a:pt x="1654" y="845"/>
                        </a:lnTo>
                        <a:lnTo>
                          <a:pt x="1638" y="851"/>
                        </a:lnTo>
                        <a:lnTo>
                          <a:pt x="1610" y="843"/>
                        </a:lnTo>
                        <a:lnTo>
                          <a:pt x="1562" y="768"/>
                        </a:lnTo>
                        <a:lnTo>
                          <a:pt x="1541" y="712"/>
                        </a:lnTo>
                        <a:lnTo>
                          <a:pt x="1520" y="655"/>
                        </a:lnTo>
                        <a:lnTo>
                          <a:pt x="1499" y="602"/>
                        </a:lnTo>
                        <a:lnTo>
                          <a:pt x="1477" y="560"/>
                        </a:lnTo>
                        <a:lnTo>
                          <a:pt x="1453" y="526"/>
                        </a:lnTo>
                        <a:lnTo>
                          <a:pt x="1428" y="494"/>
                        </a:lnTo>
                        <a:lnTo>
                          <a:pt x="1403" y="462"/>
                        </a:lnTo>
                        <a:lnTo>
                          <a:pt x="1376" y="431"/>
                        </a:lnTo>
                        <a:lnTo>
                          <a:pt x="1349" y="403"/>
                        </a:lnTo>
                        <a:lnTo>
                          <a:pt x="1322" y="374"/>
                        </a:lnTo>
                        <a:lnTo>
                          <a:pt x="1292" y="347"/>
                        </a:lnTo>
                        <a:lnTo>
                          <a:pt x="1263" y="322"/>
                        </a:lnTo>
                        <a:lnTo>
                          <a:pt x="1233" y="296"/>
                        </a:lnTo>
                        <a:lnTo>
                          <a:pt x="1202" y="272"/>
                        </a:lnTo>
                        <a:lnTo>
                          <a:pt x="1171" y="251"/>
                        </a:lnTo>
                        <a:lnTo>
                          <a:pt x="1139" y="230"/>
                        </a:lnTo>
                        <a:lnTo>
                          <a:pt x="1106" y="211"/>
                        </a:lnTo>
                        <a:lnTo>
                          <a:pt x="1073" y="191"/>
                        </a:lnTo>
                        <a:lnTo>
                          <a:pt x="1039" y="175"/>
                        </a:lnTo>
                        <a:lnTo>
                          <a:pt x="1004" y="159"/>
                        </a:lnTo>
                        <a:lnTo>
                          <a:pt x="934" y="133"/>
                        </a:lnTo>
                        <a:lnTo>
                          <a:pt x="862" y="111"/>
                        </a:lnTo>
                        <a:lnTo>
                          <a:pt x="787" y="97"/>
                        </a:lnTo>
                        <a:lnTo>
                          <a:pt x="712" y="88"/>
                        </a:lnTo>
                        <a:lnTo>
                          <a:pt x="557" y="90"/>
                        </a:lnTo>
                        <a:lnTo>
                          <a:pt x="397" y="118"/>
                        </a:lnTo>
                        <a:lnTo>
                          <a:pt x="293" y="147"/>
                        </a:lnTo>
                        <a:lnTo>
                          <a:pt x="194" y="179"/>
                        </a:lnTo>
                        <a:lnTo>
                          <a:pt x="101" y="225"/>
                        </a:lnTo>
                        <a:lnTo>
                          <a:pt x="58" y="255"/>
                        </a:lnTo>
                        <a:lnTo>
                          <a:pt x="18" y="294"/>
                        </a:lnTo>
                        <a:lnTo>
                          <a:pt x="0" y="277"/>
                        </a:lnTo>
                        <a:close/>
                      </a:path>
                    </a:pathLst>
                  </a:custGeom>
                  <a:solidFill>
                    <a:srgbClr val="6D99E0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535" name="Freeform 147"/>
                  <p:cNvSpPr>
                    <a:spLocks/>
                  </p:cNvSpPr>
                  <p:nvPr/>
                </p:nvSpPr>
                <p:spPr bwMode="auto">
                  <a:xfrm>
                    <a:off x="3448" y="1073"/>
                    <a:ext cx="630" cy="297"/>
                  </a:xfrm>
                  <a:custGeom>
                    <a:avLst/>
                    <a:gdLst>
                      <a:gd name="T0" fmla="*/ 0 w 1892"/>
                      <a:gd name="T1" fmla="*/ 0 h 892"/>
                      <a:gd name="T2" fmla="*/ 0 w 1892"/>
                      <a:gd name="T3" fmla="*/ 0 h 892"/>
                      <a:gd name="T4" fmla="*/ 0 w 1892"/>
                      <a:gd name="T5" fmla="*/ 0 h 892"/>
                      <a:gd name="T6" fmla="*/ 0 w 1892"/>
                      <a:gd name="T7" fmla="*/ 0 h 892"/>
                      <a:gd name="T8" fmla="*/ 0 w 1892"/>
                      <a:gd name="T9" fmla="*/ 0 h 892"/>
                      <a:gd name="T10" fmla="*/ 0 w 1892"/>
                      <a:gd name="T11" fmla="*/ 0 h 892"/>
                      <a:gd name="T12" fmla="*/ 0 w 1892"/>
                      <a:gd name="T13" fmla="*/ 0 h 892"/>
                      <a:gd name="T14" fmla="*/ 0 w 1892"/>
                      <a:gd name="T15" fmla="*/ 0 h 892"/>
                      <a:gd name="T16" fmla="*/ 0 w 1892"/>
                      <a:gd name="T17" fmla="*/ 0 h 892"/>
                      <a:gd name="T18" fmla="*/ 0 w 1892"/>
                      <a:gd name="T19" fmla="*/ 0 h 892"/>
                      <a:gd name="T20" fmla="*/ 0 w 1892"/>
                      <a:gd name="T21" fmla="*/ 0 h 892"/>
                      <a:gd name="T22" fmla="*/ 0 w 1892"/>
                      <a:gd name="T23" fmla="*/ 0 h 892"/>
                      <a:gd name="T24" fmla="*/ 0 w 1892"/>
                      <a:gd name="T25" fmla="*/ 0 h 892"/>
                      <a:gd name="T26" fmla="*/ 0 w 1892"/>
                      <a:gd name="T27" fmla="*/ 0 h 892"/>
                      <a:gd name="T28" fmla="*/ 0 w 1892"/>
                      <a:gd name="T29" fmla="*/ 0 h 892"/>
                      <a:gd name="T30" fmla="*/ 0 w 1892"/>
                      <a:gd name="T31" fmla="*/ 0 h 892"/>
                      <a:gd name="T32" fmla="*/ 0 w 1892"/>
                      <a:gd name="T33" fmla="*/ 0 h 892"/>
                      <a:gd name="T34" fmla="*/ 0 w 1892"/>
                      <a:gd name="T35" fmla="*/ 0 h 892"/>
                      <a:gd name="T36" fmla="*/ 0 w 1892"/>
                      <a:gd name="T37" fmla="*/ 0 h 892"/>
                      <a:gd name="T38" fmla="*/ 0 w 1892"/>
                      <a:gd name="T39" fmla="*/ 0 h 892"/>
                      <a:gd name="T40" fmla="*/ 0 w 1892"/>
                      <a:gd name="T41" fmla="*/ 0 h 892"/>
                      <a:gd name="T42" fmla="*/ 0 w 1892"/>
                      <a:gd name="T43" fmla="*/ 0 h 892"/>
                      <a:gd name="T44" fmla="*/ 0 w 1892"/>
                      <a:gd name="T45" fmla="*/ 0 h 892"/>
                      <a:gd name="T46" fmla="*/ 0 w 1892"/>
                      <a:gd name="T47" fmla="*/ 0 h 892"/>
                      <a:gd name="T48" fmla="*/ 0 w 1892"/>
                      <a:gd name="T49" fmla="*/ 0 h 892"/>
                      <a:gd name="T50" fmla="*/ 0 w 1892"/>
                      <a:gd name="T51" fmla="*/ 0 h 892"/>
                      <a:gd name="T52" fmla="*/ 0 w 1892"/>
                      <a:gd name="T53" fmla="*/ 0 h 892"/>
                      <a:gd name="T54" fmla="*/ 0 w 1892"/>
                      <a:gd name="T55" fmla="*/ 0 h 892"/>
                      <a:gd name="T56" fmla="*/ 0 w 1892"/>
                      <a:gd name="T57" fmla="*/ 0 h 892"/>
                      <a:gd name="T58" fmla="*/ 0 w 1892"/>
                      <a:gd name="T59" fmla="*/ 0 h 892"/>
                      <a:gd name="T60" fmla="*/ 0 w 1892"/>
                      <a:gd name="T61" fmla="*/ 0 h 892"/>
                      <a:gd name="T62" fmla="*/ 0 w 1892"/>
                      <a:gd name="T63" fmla="*/ 0 h 892"/>
                      <a:gd name="T64" fmla="*/ 0 w 1892"/>
                      <a:gd name="T65" fmla="*/ 0 h 892"/>
                      <a:gd name="T66" fmla="*/ 0 w 1892"/>
                      <a:gd name="T67" fmla="*/ 0 h 892"/>
                      <a:gd name="T68" fmla="*/ 0 w 1892"/>
                      <a:gd name="T69" fmla="*/ 0 h 892"/>
                      <a:gd name="T70" fmla="*/ 0 w 1892"/>
                      <a:gd name="T71" fmla="*/ 0 h 892"/>
                      <a:gd name="T72" fmla="*/ 0 w 1892"/>
                      <a:gd name="T73" fmla="*/ 0 h 892"/>
                      <a:gd name="T74" fmla="*/ 0 w 1892"/>
                      <a:gd name="T75" fmla="*/ 0 h 892"/>
                      <a:gd name="T76" fmla="*/ 0 w 1892"/>
                      <a:gd name="T77" fmla="*/ 0 h 892"/>
                      <a:gd name="T78" fmla="*/ 0 w 1892"/>
                      <a:gd name="T79" fmla="*/ 0 h 892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w 1892"/>
                      <a:gd name="T121" fmla="*/ 0 h 892"/>
                      <a:gd name="T122" fmla="*/ 1892 w 1892"/>
                      <a:gd name="T123" fmla="*/ 892 h 892"/>
                    </a:gdLst>
                    <a:ahLst/>
                    <a:cxnLst>
                      <a:cxn ang="T80">
                        <a:pos x="T0" y="T1"/>
                      </a:cxn>
                      <a:cxn ang="T81">
                        <a:pos x="T2" y="T3"/>
                      </a:cxn>
                      <a:cxn ang="T82">
                        <a:pos x="T4" y="T5"/>
                      </a:cxn>
                      <a:cxn ang="T83">
                        <a:pos x="T6" y="T7"/>
                      </a:cxn>
                      <a:cxn ang="T84">
                        <a:pos x="T8" y="T9"/>
                      </a:cxn>
                      <a:cxn ang="T85">
                        <a:pos x="T10" y="T11"/>
                      </a:cxn>
                      <a:cxn ang="T86">
                        <a:pos x="T12" y="T13"/>
                      </a:cxn>
                      <a:cxn ang="T87">
                        <a:pos x="T14" y="T15"/>
                      </a:cxn>
                      <a:cxn ang="T88">
                        <a:pos x="T16" y="T17"/>
                      </a:cxn>
                      <a:cxn ang="T89">
                        <a:pos x="T18" y="T19"/>
                      </a:cxn>
                      <a:cxn ang="T90">
                        <a:pos x="T20" y="T21"/>
                      </a:cxn>
                      <a:cxn ang="T91">
                        <a:pos x="T22" y="T23"/>
                      </a:cxn>
                      <a:cxn ang="T92">
                        <a:pos x="T24" y="T25"/>
                      </a:cxn>
                      <a:cxn ang="T93">
                        <a:pos x="T26" y="T27"/>
                      </a:cxn>
                      <a:cxn ang="T94">
                        <a:pos x="T28" y="T29"/>
                      </a:cxn>
                      <a:cxn ang="T95">
                        <a:pos x="T30" y="T31"/>
                      </a:cxn>
                      <a:cxn ang="T96">
                        <a:pos x="T32" y="T33"/>
                      </a:cxn>
                      <a:cxn ang="T97">
                        <a:pos x="T34" y="T35"/>
                      </a:cxn>
                      <a:cxn ang="T98">
                        <a:pos x="T36" y="T37"/>
                      </a:cxn>
                      <a:cxn ang="T99">
                        <a:pos x="T38" y="T39"/>
                      </a:cxn>
                      <a:cxn ang="T100">
                        <a:pos x="T40" y="T41"/>
                      </a:cxn>
                      <a:cxn ang="T101">
                        <a:pos x="T42" y="T43"/>
                      </a:cxn>
                      <a:cxn ang="T102">
                        <a:pos x="T44" y="T45"/>
                      </a:cxn>
                      <a:cxn ang="T103">
                        <a:pos x="T46" y="T47"/>
                      </a:cxn>
                      <a:cxn ang="T104">
                        <a:pos x="T48" y="T49"/>
                      </a:cxn>
                      <a:cxn ang="T105">
                        <a:pos x="T50" y="T51"/>
                      </a:cxn>
                      <a:cxn ang="T106">
                        <a:pos x="T52" y="T53"/>
                      </a:cxn>
                      <a:cxn ang="T107">
                        <a:pos x="T54" y="T55"/>
                      </a:cxn>
                      <a:cxn ang="T108">
                        <a:pos x="T56" y="T57"/>
                      </a:cxn>
                      <a:cxn ang="T109">
                        <a:pos x="T58" y="T59"/>
                      </a:cxn>
                      <a:cxn ang="T110">
                        <a:pos x="T60" y="T61"/>
                      </a:cxn>
                      <a:cxn ang="T111">
                        <a:pos x="T62" y="T63"/>
                      </a:cxn>
                      <a:cxn ang="T112">
                        <a:pos x="T64" y="T65"/>
                      </a:cxn>
                      <a:cxn ang="T113">
                        <a:pos x="T66" y="T67"/>
                      </a:cxn>
                      <a:cxn ang="T114">
                        <a:pos x="T68" y="T69"/>
                      </a:cxn>
                      <a:cxn ang="T115">
                        <a:pos x="T70" y="T71"/>
                      </a:cxn>
                      <a:cxn ang="T116">
                        <a:pos x="T72" y="T73"/>
                      </a:cxn>
                      <a:cxn ang="T117">
                        <a:pos x="T74" y="T75"/>
                      </a:cxn>
                      <a:cxn ang="T118">
                        <a:pos x="T76" y="T77"/>
                      </a:cxn>
                      <a:cxn ang="T119">
                        <a:pos x="T78" y="T79"/>
                      </a:cxn>
                    </a:cxnLst>
                    <a:rect l="T120" t="T121" r="T122" b="T123"/>
                    <a:pathLst>
                      <a:path w="1892" h="892">
                        <a:moveTo>
                          <a:pt x="0" y="233"/>
                        </a:moveTo>
                        <a:lnTo>
                          <a:pt x="53" y="200"/>
                        </a:lnTo>
                        <a:lnTo>
                          <a:pt x="109" y="169"/>
                        </a:lnTo>
                        <a:lnTo>
                          <a:pt x="165" y="141"/>
                        </a:lnTo>
                        <a:lnTo>
                          <a:pt x="221" y="114"/>
                        </a:lnTo>
                        <a:lnTo>
                          <a:pt x="279" y="91"/>
                        </a:lnTo>
                        <a:lnTo>
                          <a:pt x="338" y="71"/>
                        </a:lnTo>
                        <a:lnTo>
                          <a:pt x="396" y="53"/>
                        </a:lnTo>
                        <a:lnTo>
                          <a:pt x="455" y="37"/>
                        </a:lnTo>
                        <a:lnTo>
                          <a:pt x="575" y="13"/>
                        </a:lnTo>
                        <a:lnTo>
                          <a:pt x="695" y="0"/>
                        </a:lnTo>
                        <a:lnTo>
                          <a:pt x="933" y="8"/>
                        </a:lnTo>
                        <a:lnTo>
                          <a:pt x="1164" y="61"/>
                        </a:lnTo>
                        <a:lnTo>
                          <a:pt x="1220" y="80"/>
                        </a:lnTo>
                        <a:lnTo>
                          <a:pt x="1275" y="103"/>
                        </a:lnTo>
                        <a:lnTo>
                          <a:pt x="1328" y="129"/>
                        </a:lnTo>
                        <a:lnTo>
                          <a:pt x="1381" y="159"/>
                        </a:lnTo>
                        <a:lnTo>
                          <a:pt x="1431" y="191"/>
                        </a:lnTo>
                        <a:lnTo>
                          <a:pt x="1481" y="225"/>
                        </a:lnTo>
                        <a:lnTo>
                          <a:pt x="1505" y="244"/>
                        </a:lnTo>
                        <a:lnTo>
                          <a:pt x="1529" y="264"/>
                        </a:lnTo>
                        <a:lnTo>
                          <a:pt x="1552" y="283"/>
                        </a:lnTo>
                        <a:lnTo>
                          <a:pt x="1575" y="305"/>
                        </a:lnTo>
                        <a:lnTo>
                          <a:pt x="1598" y="327"/>
                        </a:lnTo>
                        <a:lnTo>
                          <a:pt x="1619" y="348"/>
                        </a:lnTo>
                        <a:lnTo>
                          <a:pt x="1641" y="371"/>
                        </a:lnTo>
                        <a:lnTo>
                          <a:pt x="1663" y="396"/>
                        </a:lnTo>
                        <a:lnTo>
                          <a:pt x="1703" y="447"/>
                        </a:lnTo>
                        <a:lnTo>
                          <a:pt x="1723" y="473"/>
                        </a:lnTo>
                        <a:lnTo>
                          <a:pt x="1742" y="499"/>
                        </a:lnTo>
                        <a:lnTo>
                          <a:pt x="1764" y="532"/>
                        </a:lnTo>
                        <a:lnTo>
                          <a:pt x="1788" y="568"/>
                        </a:lnTo>
                        <a:lnTo>
                          <a:pt x="1812" y="606"/>
                        </a:lnTo>
                        <a:lnTo>
                          <a:pt x="1836" y="646"/>
                        </a:lnTo>
                        <a:lnTo>
                          <a:pt x="1857" y="687"/>
                        </a:lnTo>
                        <a:lnTo>
                          <a:pt x="1874" y="729"/>
                        </a:lnTo>
                        <a:lnTo>
                          <a:pt x="1892" y="809"/>
                        </a:lnTo>
                        <a:lnTo>
                          <a:pt x="1890" y="840"/>
                        </a:lnTo>
                        <a:lnTo>
                          <a:pt x="1880" y="864"/>
                        </a:lnTo>
                        <a:lnTo>
                          <a:pt x="1866" y="882"/>
                        </a:lnTo>
                        <a:lnTo>
                          <a:pt x="1847" y="892"/>
                        </a:lnTo>
                        <a:lnTo>
                          <a:pt x="1804" y="886"/>
                        </a:lnTo>
                        <a:lnTo>
                          <a:pt x="1764" y="845"/>
                        </a:lnTo>
                        <a:lnTo>
                          <a:pt x="1730" y="779"/>
                        </a:lnTo>
                        <a:lnTo>
                          <a:pt x="1714" y="746"/>
                        </a:lnTo>
                        <a:lnTo>
                          <a:pt x="1699" y="711"/>
                        </a:lnTo>
                        <a:lnTo>
                          <a:pt x="1683" y="678"/>
                        </a:lnTo>
                        <a:lnTo>
                          <a:pt x="1666" y="644"/>
                        </a:lnTo>
                        <a:lnTo>
                          <a:pt x="1647" y="611"/>
                        </a:lnTo>
                        <a:lnTo>
                          <a:pt x="1625" y="577"/>
                        </a:lnTo>
                        <a:lnTo>
                          <a:pt x="1608" y="552"/>
                        </a:lnTo>
                        <a:lnTo>
                          <a:pt x="1590" y="528"/>
                        </a:lnTo>
                        <a:lnTo>
                          <a:pt x="1552" y="481"/>
                        </a:lnTo>
                        <a:lnTo>
                          <a:pt x="1513" y="437"/>
                        </a:lnTo>
                        <a:lnTo>
                          <a:pt x="1494" y="416"/>
                        </a:lnTo>
                        <a:lnTo>
                          <a:pt x="1472" y="395"/>
                        </a:lnTo>
                        <a:lnTo>
                          <a:pt x="1452" y="375"/>
                        </a:lnTo>
                        <a:lnTo>
                          <a:pt x="1430" y="355"/>
                        </a:lnTo>
                        <a:lnTo>
                          <a:pt x="1408" y="337"/>
                        </a:lnTo>
                        <a:lnTo>
                          <a:pt x="1387" y="319"/>
                        </a:lnTo>
                        <a:lnTo>
                          <a:pt x="1364" y="300"/>
                        </a:lnTo>
                        <a:lnTo>
                          <a:pt x="1341" y="283"/>
                        </a:lnTo>
                        <a:lnTo>
                          <a:pt x="1295" y="251"/>
                        </a:lnTo>
                        <a:lnTo>
                          <a:pt x="1247" y="222"/>
                        </a:lnTo>
                        <a:lnTo>
                          <a:pt x="1198" y="194"/>
                        </a:lnTo>
                        <a:lnTo>
                          <a:pt x="1149" y="169"/>
                        </a:lnTo>
                        <a:lnTo>
                          <a:pt x="1098" y="146"/>
                        </a:lnTo>
                        <a:lnTo>
                          <a:pt x="1045" y="127"/>
                        </a:lnTo>
                        <a:lnTo>
                          <a:pt x="993" y="110"/>
                        </a:lnTo>
                        <a:lnTo>
                          <a:pt x="887" y="82"/>
                        </a:lnTo>
                        <a:lnTo>
                          <a:pt x="777" y="65"/>
                        </a:lnTo>
                        <a:lnTo>
                          <a:pt x="666" y="60"/>
                        </a:lnTo>
                        <a:lnTo>
                          <a:pt x="444" y="80"/>
                        </a:lnTo>
                        <a:lnTo>
                          <a:pt x="333" y="106"/>
                        </a:lnTo>
                        <a:lnTo>
                          <a:pt x="225" y="144"/>
                        </a:lnTo>
                        <a:lnTo>
                          <a:pt x="171" y="168"/>
                        </a:lnTo>
                        <a:lnTo>
                          <a:pt x="117" y="193"/>
                        </a:lnTo>
                        <a:lnTo>
                          <a:pt x="65" y="222"/>
                        </a:lnTo>
                        <a:lnTo>
                          <a:pt x="13" y="254"/>
                        </a:lnTo>
                        <a:lnTo>
                          <a:pt x="0" y="233"/>
                        </a:lnTo>
                        <a:close/>
                      </a:path>
                    </a:pathLst>
                  </a:custGeom>
                  <a:solidFill>
                    <a:srgbClr val="6D99E0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19493" name="Group 148"/>
                <p:cNvGrpSpPr>
                  <a:grpSpLocks/>
                </p:cNvGrpSpPr>
                <p:nvPr/>
              </p:nvGrpSpPr>
              <p:grpSpPr bwMode="auto">
                <a:xfrm rot="6355809">
                  <a:off x="3680" y="1233"/>
                  <a:ext cx="404" cy="363"/>
                  <a:chOff x="3120" y="1073"/>
                  <a:chExt cx="958" cy="861"/>
                </a:xfrm>
              </p:grpSpPr>
              <p:sp>
                <p:nvSpPr>
                  <p:cNvPr id="19494" name="Freeform 149"/>
                  <p:cNvSpPr>
                    <a:spLocks/>
                  </p:cNvSpPr>
                  <p:nvPr/>
                </p:nvSpPr>
                <p:spPr bwMode="auto">
                  <a:xfrm>
                    <a:off x="3139" y="1284"/>
                    <a:ext cx="299" cy="291"/>
                  </a:xfrm>
                  <a:custGeom>
                    <a:avLst/>
                    <a:gdLst>
                      <a:gd name="T0" fmla="*/ 0 w 898"/>
                      <a:gd name="T1" fmla="*/ 0 h 874"/>
                      <a:gd name="T2" fmla="*/ 0 w 898"/>
                      <a:gd name="T3" fmla="*/ 0 h 874"/>
                      <a:gd name="T4" fmla="*/ 0 w 898"/>
                      <a:gd name="T5" fmla="*/ 0 h 874"/>
                      <a:gd name="T6" fmla="*/ 0 w 898"/>
                      <a:gd name="T7" fmla="*/ 0 h 874"/>
                      <a:gd name="T8" fmla="*/ 0 w 898"/>
                      <a:gd name="T9" fmla="*/ 0 h 874"/>
                      <a:gd name="T10" fmla="*/ 0 w 898"/>
                      <a:gd name="T11" fmla="*/ 0 h 874"/>
                      <a:gd name="T12" fmla="*/ 0 w 898"/>
                      <a:gd name="T13" fmla="*/ 0 h 874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898"/>
                      <a:gd name="T22" fmla="*/ 0 h 874"/>
                      <a:gd name="T23" fmla="*/ 898 w 898"/>
                      <a:gd name="T24" fmla="*/ 874 h 874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898" h="874">
                        <a:moveTo>
                          <a:pt x="729" y="874"/>
                        </a:moveTo>
                        <a:lnTo>
                          <a:pt x="0" y="398"/>
                        </a:lnTo>
                        <a:lnTo>
                          <a:pt x="508" y="0"/>
                        </a:lnTo>
                        <a:lnTo>
                          <a:pt x="898" y="748"/>
                        </a:lnTo>
                        <a:lnTo>
                          <a:pt x="729" y="874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495" name="Freeform 150"/>
                  <p:cNvSpPr>
                    <a:spLocks/>
                  </p:cNvSpPr>
                  <p:nvPr/>
                </p:nvSpPr>
                <p:spPr bwMode="auto">
                  <a:xfrm>
                    <a:off x="3244" y="1297"/>
                    <a:ext cx="188" cy="289"/>
                  </a:xfrm>
                  <a:custGeom>
                    <a:avLst/>
                    <a:gdLst>
                      <a:gd name="T0" fmla="*/ 0 w 565"/>
                      <a:gd name="T1" fmla="*/ 0 h 867"/>
                      <a:gd name="T2" fmla="*/ 0 w 565"/>
                      <a:gd name="T3" fmla="*/ 0 h 867"/>
                      <a:gd name="T4" fmla="*/ 0 w 565"/>
                      <a:gd name="T5" fmla="*/ 0 h 867"/>
                      <a:gd name="T6" fmla="*/ 0 w 565"/>
                      <a:gd name="T7" fmla="*/ 0 h 867"/>
                      <a:gd name="T8" fmla="*/ 0 w 565"/>
                      <a:gd name="T9" fmla="*/ 0 h 867"/>
                      <a:gd name="T10" fmla="*/ 0 w 565"/>
                      <a:gd name="T11" fmla="*/ 0 h 867"/>
                      <a:gd name="T12" fmla="*/ 0 w 565"/>
                      <a:gd name="T13" fmla="*/ 0 h 867"/>
                      <a:gd name="T14" fmla="*/ 0 w 565"/>
                      <a:gd name="T15" fmla="*/ 0 h 867"/>
                      <a:gd name="T16" fmla="*/ 0 w 565"/>
                      <a:gd name="T17" fmla="*/ 0 h 867"/>
                      <a:gd name="T18" fmla="*/ 0 w 565"/>
                      <a:gd name="T19" fmla="*/ 0 h 867"/>
                      <a:gd name="T20" fmla="*/ 0 w 565"/>
                      <a:gd name="T21" fmla="*/ 0 h 867"/>
                      <a:gd name="T22" fmla="*/ 0 w 565"/>
                      <a:gd name="T23" fmla="*/ 0 h 867"/>
                      <a:gd name="T24" fmla="*/ 0 w 565"/>
                      <a:gd name="T25" fmla="*/ 0 h 867"/>
                      <a:gd name="T26" fmla="*/ 0 w 565"/>
                      <a:gd name="T27" fmla="*/ 0 h 867"/>
                      <a:gd name="T28" fmla="*/ 0 w 565"/>
                      <a:gd name="T29" fmla="*/ 0 h 867"/>
                      <a:gd name="T30" fmla="*/ 0 w 565"/>
                      <a:gd name="T31" fmla="*/ 0 h 867"/>
                      <a:gd name="T32" fmla="*/ 0 w 565"/>
                      <a:gd name="T33" fmla="*/ 0 h 867"/>
                      <a:gd name="T34" fmla="*/ 0 w 565"/>
                      <a:gd name="T35" fmla="*/ 0 h 867"/>
                      <a:gd name="T36" fmla="*/ 0 w 565"/>
                      <a:gd name="T37" fmla="*/ 0 h 867"/>
                      <a:gd name="T38" fmla="*/ 0 w 565"/>
                      <a:gd name="T39" fmla="*/ 0 h 867"/>
                      <a:gd name="T40" fmla="*/ 0 w 565"/>
                      <a:gd name="T41" fmla="*/ 0 h 867"/>
                      <a:gd name="T42" fmla="*/ 0 w 565"/>
                      <a:gd name="T43" fmla="*/ 0 h 867"/>
                      <a:gd name="T44" fmla="*/ 0 w 565"/>
                      <a:gd name="T45" fmla="*/ 0 h 867"/>
                      <a:gd name="T46" fmla="*/ 0 w 565"/>
                      <a:gd name="T47" fmla="*/ 0 h 867"/>
                      <a:gd name="T48" fmla="*/ 0 w 565"/>
                      <a:gd name="T49" fmla="*/ 0 h 867"/>
                      <a:gd name="T50" fmla="*/ 0 w 565"/>
                      <a:gd name="T51" fmla="*/ 0 h 867"/>
                      <a:gd name="T52" fmla="*/ 0 w 565"/>
                      <a:gd name="T53" fmla="*/ 0 h 867"/>
                      <a:gd name="T54" fmla="*/ 0 w 565"/>
                      <a:gd name="T55" fmla="*/ 0 h 867"/>
                      <a:gd name="T56" fmla="*/ 0 w 565"/>
                      <a:gd name="T57" fmla="*/ 0 h 867"/>
                      <a:gd name="T58" fmla="*/ 0 w 565"/>
                      <a:gd name="T59" fmla="*/ 0 h 867"/>
                      <a:gd name="T60" fmla="*/ 0 w 565"/>
                      <a:gd name="T61" fmla="*/ 0 h 867"/>
                      <a:gd name="T62" fmla="*/ 0 w 565"/>
                      <a:gd name="T63" fmla="*/ 0 h 867"/>
                      <a:gd name="T64" fmla="*/ 0 w 565"/>
                      <a:gd name="T65" fmla="*/ 0 h 867"/>
                      <a:gd name="T66" fmla="*/ 0 w 565"/>
                      <a:gd name="T67" fmla="*/ 0 h 867"/>
                      <a:gd name="T68" fmla="*/ 0 w 565"/>
                      <a:gd name="T69" fmla="*/ 0 h 867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w 565"/>
                      <a:gd name="T106" fmla="*/ 0 h 867"/>
                      <a:gd name="T107" fmla="*/ 565 w 565"/>
                      <a:gd name="T108" fmla="*/ 867 h 867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T105" t="T106" r="T107" b="T108"/>
                    <a:pathLst>
                      <a:path w="565" h="867">
                        <a:moveTo>
                          <a:pt x="75" y="511"/>
                        </a:moveTo>
                        <a:lnTo>
                          <a:pt x="117" y="464"/>
                        </a:lnTo>
                        <a:lnTo>
                          <a:pt x="145" y="414"/>
                        </a:lnTo>
                        <a:lnTo>
                          <a:pt x="171" y="360"/>
                        </a:lnTo>
                        <a:lnTo>
                          <a:pt x="200" y="307"/>
                        </a:lnTo>
                        <a:lnTo>
                          <a:pt x="214" y="293"/>
                        </a:lnTo>
                        <a:lnTo>
                          <a:pt x="230" y="287"/>
                        </a:lnTo>
                        <a:lnTo>
                          <a:pt x="265" y="292"/>
                        </a:lnTo>
                        <a:lnTo>
                          <a:pt x="314" y="322"/>
                        </a:lnTo>
                        <a:lnTo>
                          <a:pt x="332" y="384"/>
                        </a:lnTo>
                        <a:lnTo>
                          <a:pt x="333" y="430"/>
                        </a:lnTo>
                        <a:lnTo>
                          <a:pt x="332" y="479"/>
                        </a:lnTo>
                        <a:lnTo>
                          <a:pt x="316" y="649"/>
                        </a:lnTo>
                        <a:lnTo>
                          <a:pt x="349" y="609"/>
                        </a:lnTo>
                        <a:lnTo>
                          <a:pt x="366" y="591"/>
                        </a:lnTo>
                        <a:lnTo>
                          <a:pt x="386" y="575"/>
                        </a:lnTo>
                        <a:lnTo>
                          <a:pt x="434" y="549"/>
                        </a:lnTo>
                        <a:lnTo>
                          <a:pt x="473" y="543"/>
                        </a:lnTo>
                        <a:lnTo>
                          <a:pt x="505" y="552"/>
                        </a:lnTo>
                        <a:lnTo>
                          <a:pt x="529" y="575"/>
                        </a:lnTo>
                        <a:lnTo>
                          <a:pt x="557" y="648"/>
                        </a:lnTo>
                        <a:lnTo>
                          <a:pt x="565" y="737"/>
                        </a:lnTo>
                        <a:lnTo>
                          <a:pt x="555" y="818"/>
                        </a:lnTo>
                        <a:lnTo>
                          <a:pt x="546" y="848"/>
                        </a:lnTo>
                        <a:lnTo>
                          <a:pt x="533" y="867"/>
                        </a:lnTo>
                        <a:lnTo>
                          <a:pt x="502" y="859"/>
                        </a:lnTo>
                        <a:lnTo>
                          <a:pt x="469" y="770"/>
                        </a:lnTo>
                        <a:lnTo>
                          <a:pt x="456" y="644"/>
                        </a:lnTo>
                        <a:lnTo>
                          <a:pt x="425" y="665"/>
                        </a:lnTo>
                        <a:lnTo>
                          <a:pt x="406" y="684"/>
                        </a:lnTo>
                        <a:lnTo>
                          <a:pt x="387" y="705"/>
                        </a:lnTo>
                        <a:lnTo>
                          <a:pt x="349" y="749"/>
                        </a:lnTo>
                        <a:lnTo>
                          <a:pt x="333" y="767"/>
                        </a:lnTo>
                        <a:lnTo>
                          <a:pt x="320" y="781"/>
                        </a:lnTo>
                        <a:lnTo>
                          <a:pt x="295" y="799"/>
                        </a:lnTo>
                        <a:lnTo>
                          <a:pt x="275" y="803"/>
                        </a:lnTo>
                        <a:lnTo>
                          <a:pt x="248" y="781"/>
                        </a:lnTo>
                        <a:lnTo>
                          <a:pt x="234" y="725"/>
                        </a:lnTo>
                        <a:lnTo>
                          <a:pt x="232" y="648"/>
                        </a:lnTo>
                        <a:lnTo>
                          <a:pt x="242" y="484"/>
                        </a:lnTo>
                        <a:lnTo>
                          <a:pt x="250" y="386"/>
                        </a:lnTo>
                        <a:lnTo>
                          <a:pt x="235" y="413"/>
                        </a:lnTo>
                        <a:lnTo>
                          <a:pt x="223" y="435"/>
                        </a:lnTo>
                        <a:lnTo>
                          <a:pt x="208" y="460"/>
                        </a:lnTo>
                        <a:lnTo>
                          <a:pt x="192" y="487"/>
                        </a:lnTo>
                        <a:lnTo>
                          <a:pt x="174" y="515"/>
                        </a:lnTo>
                        <a:lnTo>
                          <a:pt x="154" y="542"/>
                        </a:lnTo>
                        <a:lnTo>
                          <a:pt x="134" y="568"/>
                        </a:lnTo>
                        <a:lnTo>
                          <a:pt x="114" y="592"/>
                        </a:lnTo>
                        <a:lnTo>
                          <a:pt x="94" y="613"/>
                        </a:lnTo>
                        <a:lnTo>
                          <a:pt x="74" y="629"/>
                        </a:lnTo>
                        <a:lnTo>
                          <a:pt x="56" y="638"/>
                        </a:lnTo>
                        <a:lnTo>
                          <a:pt x="25" y="636"/>
                        </a:lnTo>
                        <a:lnTo>
                          <a:pt x="4" y="596"/>
                        </a:lnTo>
                        <a:lnTo>
                          <a:pt x="0" y="469"/>
                        </a:lnTo>
                        <a:lnTo>
                          <a:pt x="9" y="386"/>
                        </a:lnTo>
                        <a:lnTo>
                          <a:pt x="24" y="295"/>
                        </a:lnTo>
                        <a:lnTo>
                          <a:pt x="43" y="207"/>
                        </a:lnTo>
                        <a:lnTo>
                          <a:pt x="65" y="125"/>
                        </a:lnTo>
                        <a:lnTo>
                          <a:pt x="78" y="90"/>
                        </a:lnTo>
                        <a:lnTo>
                          <a:pt x="89" y="58"/>
                        </a:lnTo>
                        <a:lnTo>
                          <a:pt x="114" y="9"/>
                        </a:lnTo>
                        <a:lnTo>
                          <a:pt x="129" y="0"/>
                        </a:lnTo>
                        <a:lnTo>
                          <a:pt x="138" y="14"/>
                        </a:lnTo>
                        <a:lnTo>
                          <a:pt x="131" y="106"/>
                        </a:lnTo>
                        <a:lnTo>
                          <a:pt x="119" y="163"/>
                        </a:lnTo>
                        <a:lnTo>
                          <a:pt x="103" y="227"/>
                        </a:lnTo>
                        <a:lnTo>
                          <a:pt x="78" y="366"/>
                        </a:lnTo>
                        <a:lnTo>
                          <a:pt x="72" y="438"/>
                        </a:lnTo>
                        <a:lnTo>
                          <a:pt x="75" y="511"/>
                        </a:lnTo>
                        <a:close/>
                      </a:path>
                    </a:pathLst>
                  </a:custGeom>
                  <a:solidFill>
                    <a:srgbClr val="009EFF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496" name="Freeform 151"/>
                  <p:cNvSpPr>
                    <a:spLocks/>
                  </p:cNvSpPr>
                  <p:nvPr/>
                </p:nvSpPr>
                <p:spPr bwMode="auto">
                  <a:xfrm>
                    <a:off x="3269" y="1363"/>
                    <a:ext cx="452" cy="445"/>
                  </a:xfrm>
                  <a:custGeom>
                    <a:avLst/>
                    <a:gdLst>
                      <a:gd name="T0" fmla="*/ 0 w 1356"/>
                      <a:gd name="T1" fmla="*/ 0 h 1335"/>
                      <a:gd name="T2" fmla="*/ 0 w 1356"/>
                      <a:gd name="T3" fmla="*/ 0 h 1335"/>
                      <a:gd name="T4" fmla="*/ 0 w 1356"/>
                      <a:gd name="T5" fmla="*/ 0 h 1335"/>
                      <a:gd name="T6" fmla="*/ 0 w 1356"/>
                      <a:gd name="T7" fmla="*/ 0 h 1335"/>
                      <a:gd name="T8" fmla="*/ 0 w 1356"/>
                      <a:gd name="T9" fmla="*/ 0 h 1335"/>
                      <a:gd name="T10" fmla="*/ 0 w 1356"/>
                      <a:gd name="T11" fmla="*/ 0 h 1335"/>
                      <a:gd name="T12" fmla="*/ 0 w 1356"/>
                      <a:gd name="T13" fmla="*/ 0 h 1335"/>
                      <a:gd name="T14" fmla="*/ 0 w 1356"/>
                      <a:gd name="T15" fmla="*/ 0 h 1335"/>
                      <a:gd name="T16" fmla="*/ 0 w 1356"/>
                      <a:gd name="T17" fmla="*/ 0 h 1335"/>
                      <a:gd name="T18" fmla="*/ 0 w 1356"/>
                      <a:gd name="T19" fmla="*/ 0 h 1335"/>
                      <a:gd name="T20" fmla="*/ 0 w 1356"/>
                      <a:gd name="T21" fmla="*/ 0 h 1335"/>
                      <a:gd name="T22" fmla="*/ 0 w 1356"/>
                      <a:gd name="T23" fmla="*/ 0 h 1335"/>
                      <a:gd name="T24" fmla="*/ 0 w 1356"/>
                      <a:gd name="T25" fmla="*/ 0 h 1335"/>
                      <a:gd name="T26" fmla="*/ 0 w 1356"/>
                      <a:gd name="T27" fmla="*/ 0 h 1335"/>
                      <a:gd name="T28" fmla="*/ 0 w 1356"/>
                      <a:gd name="T29" fmla="*/ 0 h 1335"/>
                      <a:gd name="T30" fmla="*/ 0 w 1356"/>
                      <a:gd name="T31" fmla="*/ 0 h 1335"/>
                      <a:gd name="T32" fmla="*/ 0 w 1356"/>
                      <a:gd name="T33" fmla="*/ 0 h 1335"/>
                      <a:gd name="T34" fmla="*/ 0 w 1356"/>
                      <a:gd name="T35" fmla="*/ 0 h 1335"/>
                      <a:gd name="T36" fmla="*/ 0 w 1356"/>
                      <a:gd name="T37" fmla="*/ 0 h 1335"/>
                      <a:gd name="T38" fmla="*/ 0 w 1356"/>
                      <a:gd name="T39" fmla="*/ 0 h 1335"/>
                      <a:gd name="T40" fmla="*/ 0 w 1356"/>
                      <a:gd name="T41" fmla="*/ 0 h 1335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1356"/>
                      <a:gd name="T64" fmla="*/ 0 h 1335"/>
                      <a:gd name="T65" fmla="*/ 1356 w 1356"/>
                      <a:gd name="T66" fmla="*/ 1335 h 1335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1356" h="1335">
                        <a:moveTo>
                          <a:pt x="51" y="951"/>
                        </a:moveTo>
                        <a:lnTo>
                          <a:pt x="305" y="858"/>
                        </a:lnTo>
                        <a:lnTo>
                          <a:pt x="313" y="722"/>
                        </a:lnTo>
                        <a:lnTo>
                          <a:pt x="678" y="331"/>
                        </a:lnTo>
                        <a:lnTo>
                          <a:pt x="864" y="332"/>
                        </a:lnTo>
                        <a:lnTo>
                          <a:pt x="872" y="102"/>
                        </a:lnTo>
                        <a:lnTo>
                          <a:pt x="1110" y="0"/>
                        </a:lnTo>
                        <a:lnTo>
                          <a:pt x="1297" y="42"/>
                        </a:lnTo>
                        <a:lnTo>
                          <a:pt x="1356" y="299"/>
                        </a:lnTo>
                        <a:lnTo>
                          <a:pt x="1110" y="467"/>
                        </a:lnTo>
                        <a:lnTo>
                          <a:pt x="1178" y="621"/>
                        </a:lnTo>
                        <a:lnTo>
                          <a:pt x="704" y="1096"/>
                        </a:lnTo>
                        <a:lnTo>
                          <a:pt x="533" y="1214"/>
                        </a:lnTo>
                        <a:lnTo>
                          <a:pt x="441" y="1197"/>
                        </a:lnTo>
                        <a:lnTo>
                          <a:pt x="433" y="1335"/>
                        </a:lnTo>
                        <a:lnTo>
                          <a:pt x="255" y="1301"/>
                        </a:lnTo>
                        <a:lnTo>
                          <a:pt x="85" y="1189"/>
                        </a:lnTo>
                        <a:lnTo>
                          <a:pt x="0" y="987"/>
                        </a:lnTo>
                        <a:lnTo>
                          <a:pt x="51" y="951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497" name="Freeform 152"/>
                  <p:cNvSpPr>
                    <a:spLocks/>
                  </p:cNvSpPr>
                  <p:nvPr/>
                </p:nvSpPr>
                <p:spPr bwMode="auto">
                  <a:xfrm>
                    <a:off x="3273" y="1681"/>
                    <a:ext cx="122" cy="116"/>
                  </a:xfrm>
                  <a:custGeom>
                    <a:avLst/>
                    <a:gdLst>
                      <a:gd name="T0" fmla="*/ 0 w 366"/>
                      <a:gd name="T1" fmla="*/ 0 h 346"/>
                      <a:gd name="T2" fmla="*/ 0 w 366"/>
                      <a:gd name="T3" fmla="*/ 0 h 346"/>
                      <a:gd name="T4" fmla="*/ 0 w 366"/>
                      <a:gd name="T5" fmla="*/ 0 h 346"/>
                      <a:gd name="T6" fmla="*/ 0 w 366"/>
                      <a:gd name="T7" fmla="*/ 0 h 346"/>
                      <a:gd name="T8" fmla="*/ 0 w 366"/>
                      <a:gd name="T9" fmla="*/ 0 h 346"/>
                      <a:gd name="T10" fmla="*/ 0 w 366"/>
                      <a:gd name="T11" fmla="*/ 0 h 346"/>
                      <a:gd name="T12" fmla="*/ 0 w 366"/>
                      <a:gd name="T13" fmla="*/ 0 h 346"/>
                      <a:gd name="T14" fmla="*/ 0 w 366"/>
                      <a:gd name="T15" fmla="*/ 0 h 346"/>
                      <a:gd name="T16" fmla="*/ 0 w 366"/>
                      <a:gd name="T17" fmla="*/ 0 h 346"/>
                      <a:gd name="T18" fmla="*/ 0 w 366"/>
                      <a:gd name="T19" fmla="*/ 0 h 346"/>
                      <a:gd name="T20" fmla="*/ 0 w 366"/>
                      <a:gd name="T21" fmla="*/ 0 h 346"/>
                      <a:gd name="T22" fmla="*/ 0 w 366"/>
                      <a:gd name="T23" fmla="*/ 0 h 346"/>
                      <a:gd name="T24" fmla="*/ 0 w 366"/>
                      <a:gd name="T25" fmla="*/ 0 h 346"/>
                      <a:gd name="T26" fmla="*/ 0 w 366"/>
                      <a:gd name="T27" fmla="*/ 0 h 346"/>
                      <a:gd name="T28" fmla="*/ 0 w 366"/>
                      <a:gd name="T29" fmla="*/ 0 h 346"/>
                      <a:gd name="T30" fmla="*/ 0 w 366"/>
                      <a:gd name="T31" fmla="*/ 0 h 346"/>
                      <a:gd name="T32" fmla="*/ 0 w 366"/>
                      <a:gd name="T33" fmla="*/ 0 h 346"/>
                      <a:gd name="T34" fmla="*/ 0 w 366"/>
                      <a:gd name="T35" fmla="*/ 0 h 346"/>
                      <a:gd name="T36" fmla="*/ 0 w 366"/>
                      <a:gd name="T37" fmla="*/ 0 h 346"/>
                      <a:gd name="T38" fmla="*/ 0 w 366"/>
                      <a:gd name="T39" fmla="*/ 0 h 346"/>
                      <a:gd name="T40" fmla="*/ 0 w 366"/>
                      <a:gd name="T41" fmla="*/ 0 h 346"/>
                      <a:gd name="T42" fmla="*/ 0 w 366"/>
                      <a:gd name="T43" fmla="*/ 0 h 346"/>
                      <a:gd name="T44" fmla="*/ 0 w 366"/>
                      <a:gd name="T45" fmla="*/ 0 h 346"/>
                      <a:gd name="T46" fmla="*/ 0 w 366"/>
                      <a:gd name="T47" fmla="*/ 0 h 346"/>
                      <a:gd name="T48" fmla="*/ 0 w 366"/>
                      <a:gd name="T49" fmla="*/ 0 h 346"/>
                      <a:gd name="T50" fmla="*/ 0 w 366"/>
                      <a:gd name="T51" fmla="*/ 0 h 346"/>
                      <a:gd name="T52" fmla="*/ 0 w 366"/>
                      <a:gd name="T53" fmla="*/ 0 h 346"/>
                      <a:gd name="T54" fmla="*/ 0 w 366"/>
                      <a:gd name="T55" fmla="*/ 0 h 34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w 366"/>
                      <a:gd name="T85" fmla="*/ 0 h 346"/>
                      <a:gd name="T86" fmla="*/ 366 w 366"/>
                      <a:gd name="T87" fmla="*/ 346 h 346"/>
                    </a:gdLst>
                    <a:ahLst/>
                    <a:cxnLst>
                      <a:cxn ang="T56">
                        <a:pos x="T0" y="T1"/>
                      </a:cxn>
                      <a:cxn ang="T57">
                        <a:pos x="T2" y="T3"/>
                      </a:cxn>
                      <a:cxn ang="T58">
                        <a:pos x="T4" y="T5"/>
                      </a:cxn>
                      <a:cxn ang="T59">
                        <a:pos x="T6" y="T7"/>
                      </a:cxn>
                      <a:cxn ang="T60">
                        <a:pos x="T8" y="T9"/>
                      </a:cxn>
                      <a:cxn ang="T61">
                        <a:pos x="T10" y="T11"/>
                      </a:cxn>
                      <a:cxn ang="T62">
                        <a:pos x="T12" y="T13"/>
                      </a:cxn>
                      <a:cxn ang="T63">
                        <a:pos x="T14" y="T15"/>
                      </a:cxn>
                      <a:cxn ang="T64">
                        <a:pos x="T16" y="T17"/>
                      </a:cxn>
                      <a:cxn ang="T65">
                        <a:pos x="T18" y="T19"/>
                      </a:cxn>
                      <a:cxn ang="T66">
                        <a:pos x="T20" y="T21"/>
                      </a:cxn>
                      <a:cxn ang="T67">
                        <a:pos x="T22" y="T23"/>
                      </a:cxn>
                      <a:cxn ang="T68">
                        <a:pos x="T24" y="T25"/>
                      </a:cxn>
                      <a:cxn ang="T69">
                        <a:pos x="T26" y="T27"/>
                      </a:cxn>
                      <a:cxn ang="T70">
                        <a:pos x="T28" y="T29"/>
                      </a:cxn>
                      <a:cxn ang="T71">
                        <a:pos x="T30" y="T31"/>
                      </a:cxn>
                      <a:cxn ang="T72">
                        <a:pos x="T32" y="T33"/>
                      </a:cxn>
                      <a:cxn ang="T73">
                        <a:pos x="T34" y="T35"/>
                      </a:cxn>
                      <a:cxn ang="T74">
                        <a:pos x="T36" y="T37"/>
                      </a:cxn>
                      <a:cxn ang="T75">
                        <a:pos x="T38" y="T39"/>
                      </a:cxn>
                      <a:cxn ang="T76">
                        <a:pos x="T40" y="T41"/>
                      </a:cxn>
                      <a:cxn ang="T77">
                        <a:pos x="T42" y="T43"/>
                      </a:cxn>
                      <a:cxn ang="T78">
                        <a:pos x="T44" y="T45"/>
                      </a:cxn>
                      <a:cxn ang="T79">
                        <a:pos x="T46" y="T47"/>
                      </a:cxn>
                      <a:cxn ang="T80">
                        <a:pos x="T48" y="T49"/>
                      </a:cxn>
                      <a:cxn ang="T81">
                        <a:pos x="T50" y="T51"/>
                      </a:cxn>
                      <a:cxn ang="T82">
                        <a:pos x="T52" y="T53"/>
                      </a:cxn>
                      <a:cxn ang="T83">
                        <a:pos x="T54" y="T55"/>
                      </a:cxn>
                    </a:cxnLst>
                    <a:rect l="T84" t="T85" r="T86" b="T87"/>
                    <a:pathLst>
                      <a:path w="366" h="346">
                        <a:moveTo>
                          <a:pt x="228" y="341"/>
                        </a:moveTo>
                        <a:lnTo>
                          <a:pt x="186" y="312"/>
                        </a:lnTo>
                        <a:lnTo>
                          <a:pt x="157" y="265"/>
                        </a:lnTo>
                        <a:lnTo>
                          <a:pt x="130" y="216"/>
                        </a:lnTo>
                        <a:lnTo>
                          <a:pt x="113" y="195"/>
                        </a:lnTo>
                        <a:lnTo>
                          <a:pt x="90" y="180"/>
                        </a:lnTo>
                        <a:lnTo>
                          <a:pt x="43" y="151"/>
                        </a:lnTo>
                        <a:lnTo>
                          <a:pt x="13" y="116"/>
                        </a:lnTo>
                        <a:lnTo>
                          <a:pt x="0" y="81"/>
                        </a:lnTo>
                        <a:lnTo>
                          <a:pt x="0" y="47"/>
                        </a:lnTo>
                        <a:lnTo>
                          <a:pt x="13" y="18"/>
                        </a:lnTo>
                        <a:lnTo>
                          <a:pt x="40" y="0"/>
                        </a:lnTo>
                        <a:lnTo>
                          <a:pt x="125" y="4"/>
                        </a:lnTo>
                        <a:lnTo>
                          <a:pt x="171" y="33"/>
                        </a:lnTo>
                        <a:lnTo>
                          <a:pt x="206" y="71"/>
                        </a:lnTo>
                        <a:lnTo>
                          <a:pt x="223" y="91"/>
                        </a:lnTo>
                        <a:lnTo>
                          <a:pt x="243" y="109"/>
                        </a:lnTo>
                        <a:lnTo>
                          <a:pt x="266" y="127"/>
                        </a:lnTo>
                        <a:lnTo>
                          <a:pt x="292" y="141"/>
                        </a:lnTo>
                        <a:lnTo>
                          <a:pt x="334" y="168"/>
                        </a:lnTo>
                        <a:lnTo>
                          <a:pt x="358" y="202"/>
                        </a:lnTo>
                        <a:lnTo>
                          <a:pt x="366" y="240"/>
                        </a:lnTo>
                        <a:lnTo>
                          <a:pt x="359" y="277"/>
                        </a:lnTo>
                        <a:lnTo>
                          <a:pt x="341" y="309"/>
                        </a:lnTo>
                        <a:lnTo>
                          <a:pt x="312" y="334"/>
                        </a:lnTo>
                        <a:lnTo>
                          <a:pt x="274" y="346"/>
                        </a:lnTo>
                        <a:lnTo>
                          <a:pt x="228" y="341"/>
                        </a:lnTo>
                        <a:close/>
                      </a:path>
                    </a:pathLst>
                  </a:custGeom>
                  <a:solidFill>
                    <a:srgbClr val="FFA600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498" name="Freeform 153"/>
                  <p:cNvSpPr>
                    <a:spLocks/>
                  </p:cNvSpPr>
                  <p:nvPr/>
                </p:nvSpPr>
                <p:spPr bwMode="auto">
                  <a:xfrm>
                    <a:off x="3387" y="1355"/>
                    <a:ext cx="350" cy="462"/>
                  </a:xfrm>
                  <a:custGeom>
                    <a:avLst/>
                    <a:gdLst>
                      <a:gd name="T0" fmla="*/ 0 w 1052"/>
                      <a:gd name="T1" fmla="*/ 0 h 1384"/>
                      <a:gd name="T2" fmla="*/ 0 w 1052"/>
                      <a:gd name="T3" fmla="*/ 0 h 1384"/>
                      <a:gd name="T4" fmla="*/ 0 w 1052"/>
                      <a:gd name="T5" fmla="*/ 0 h 1384"/>
                      <a:gd name="T6" fmla="*/ 0 w 1052"/>
                      <a:gd name="T7" fmla="*/ 0 h 1384"/>
                      <a:gd name="T8" fmla="*/ 0 w 1052"/>
                      <a:gd name="T9" fmla="*/ 0 h 1384"/>
                      <a:gd name="T10" fmla="*/ 0 w 1052"/>
                      <a:gd name="T11" fmla="*/ 0 h 1384"/>
                      <a:gd name="T12" fmla="*/ 0 w 1052"/>
                      <a:gd name="T13" fmla="*/ 0 h 1384"/>
                      <a:gd name="T14" fmla="*/ 0 w 1052"/>
                      <a:gd name="T15" fmla="*/ 0 h 1384"/>
                      <a:gd name="T16" fmla="*/ 0 w 1052"/>
                      <a:gd name="T17" fmla="*/ 0 h 1384"/>
                      <a:gd name="T18" fmla="*/ 0 w 1052"/>
                      <a:gd name="T19" fmla="*/ 0 h 1384"/>
                      <a:gd name="T20" fmla="*/ 0 w 1052"/>
                      <a:gd name="T21" fmla="*/ 0 h 1384"/>
                      <a:gd name="T22" fmla="*/ 0 w 1052"/>
                      <a:gd name="T23" fmla="*/ 0 h 1384"/>
                      <a:gd name="T24" fmla="*/ 0 w 1052"/>
                      <a:gd name="T25" fmla="*/ 0 h 1384"/>
                      <a:gd name="T26" fmla="*/ 0 w 1052"/>
                      <a:gd name="T27" fmla="*/ 0 h 1384"/>
                      <a:gd name="T28" fmla="*/ 0 w 1052"/>
                      <a:gd name="T29" fmla="*/ 0 h 1384"/>
                      <a:gd name="T30" fmla="*/ 0 w 1052"/>
                      <a:gd name="T31" fmla="*/ 0 h 1384"/>
                      <a:gd name="T32" fmla="*/ 0 w 1052"/>
                      <a:gd name="T33" fmla="*/ 0 h 1384"/>
                      <a:gd name="T34" fmla="*/ 0 w 1052"/>
                      <a:gd name="T35" fmla="*/ 0 h 1384"/>
                      <a:gd name="T36" fmla="*/ 0 w 1052"/>
                      <a:gd name="T37" fmla="*/ 0 h 1384"/>
                      <a:gd name="T38" fmla="*/ 0 w 1052"/>
                      <a:gd name="T39" fmla="*/ 0 h 1384"/>
                      <a:gd name="T40" fmla="*/ 0 w 1052"/>
                      <a:gd name="T41" fmla="*/ 0 h 1384"/>
                      <a:gd name="T42" fmla="*/ 0 w 1052"/>
                      <a:gd name="T43" fmla="*/ 0 h 1384"/>
                      <a:gd name="T44" fmla="*/ 0 w 1052"/>
                      <a:gd name="T45" fmla="*/ 0 h 1384"/>
                      <a:gd name="T46" fmla="*/ 0 w 1052"/>
                      <a:gd name="T47" fmla="*/ 0 h 1384"/>
                      <a:gd name="T48" fmla="*/ 0 w 1052"/>
                      <a:gd name="T49" fmla="*/ 0 h 1384"/>
                      <a:gd name="T50" fmla="*/ 0 w 1052"/>
                      <a:gd name="T51" fmla="*/ 0 h 1384"/>
                      <a:gd name="T52" fmla="*/ 0 w 1052"/>
                      <a:gd name="T53" fmla="*/ 0 h 1384"/>
                      <a:gd name="T54" fmla="*/ 0 w 1052"/>
                      <a:gd name="T55" fmla="*/ 0 h 1384"/>
                      <a:gd name="T56" fmla="*/ 0 w 1052"/>
                      <a:gd name="T57" fmla="*/ 0 h 1384"/>
                      <a:gd name="T58" fmla="*/ 0 w 1052"/>
                      <a:gd name="T59" fmla="*/ 0 h 1384"/>
                      <a:gd name="T60" fmla="*/ 0 w 1052"/>
                      <a:gd name="T61" fmla="*/ 0 h 1384"/>
                      <a:gd name="T62" fmla="*/ 0 w 1052"/>
                      <a:gd name="T63" fmla="*/ 0 h 1384"/>
                      <a:gd name="T64" fmla="*/ 0 w 1052"/>
                      <a:gd name="T65" fmla="*/ 0 h 1384"/>
                      <a:gd name="T66" fmla="*/ 0 w 1052"/>
                      <a:gd name="T67" fmla="*/ 0 h 1384"/>
                      <a:gd name="T68" fmla="*/ 0 w 1052"/>
                      <a:gd name="T69" fmla="*/ 0 h 1384"/>
                      <a:gd name="T70" fmla="*/ 0 w 1052"/>
                      <a:gd name="T71" fmla="*/ 0 h 1384"/>
                      <a:gd name="T72" fmla="*/ 0 w 1052"/>
                      <a:gd name="T73" fmla="*/ 0 h 1384"/>
                      <a:gd name="T74" fmla="*/ 0 w 1052"/>
                      <a:gd name="T75" fmla="*/ 0 h 1384"/>
                      <a:gd name="T76" fmla="*/ 0 w 1052"/>
                      <a:gd name="T77" fmla="*/ 0 h 1384"/>
                      <a:gd name="T78" fmla="*/ 0 w 1052"/>
                      <a:gd name="T79" fmla="*/ 0 h 1384"/>
                      <a:gd name="T80" fmla="*/ 0 w 1052"/>
                      <a:gd name="T81" fmla="*/ 0 h 1384"/>
                      <a:gd name="T82" fmla="*/ 0 w 1052"/>
                      <a:gd name="T83" fmla="*/ 0 h 1384"/>
                      <a:gd name="T84" fmla="*/ 0 w 1052"/>
                      <a:gd name="T85" fmla="*/ 0 h 1384"/>
                      <a:gd name="T86" fmla="*/ 0 w 1052"/>
                      <a:gd name="T87" fmla="*/ 0 h 1384"/>
                      <a:gd name="T88" fmla="*/ 0 w 1052"/>
                      <a:gd name="T89" fmla="*/ 0 h 1384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1052"/>
                      <a:gd name="T136" fmla="*/ 0 h 1384"/>
                      <a:gd name="T137" fmla="*/ 1052 w 1052"/>
                      <a:gd name="T138" fmla="*/ 1384 h 1384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1052" h="1384">
                        <a:moveTo>
                          <a:pt x="25" y="1384"/>
                        </a:moveTo>
                        <a:lnTo>
                          <a:pt x="0" y="1190"/>
                        </a:lnTo>
                        <a:lnTo>
                          <a:pt x="1" y="1084"/>
                        </a:lnTo>
                        <a:lnTo>
                          <a:pt x="12" y="1040"/>
                        </a:lnTo>
                        <a:lnTo>
                          <a:pt x="29" y="1005"/>
                        </a:lnTo>
                        <a:lnTo>
                          <a:pt x="42" y="989"/>
                        </a:lnTo>
                        <a:lnTo>
                          <a:pt x="65" y="970"/>
                        </a:lnTo>
                        <a:lnTo>
                          <a:pt x="94" y="945"/>
                        </a:lnTo>
                        <a:lnTo>
                          <a:pt x="128" y="918"/>
                        </a:lnTo>
                        <a:lnTo>
                          <a:pt x="168" y="888"/>
                        </a:lnTo>
                        <a:lnTo>
                          <a:pt x="211" y="856"/>
                        </a:lnTo>
                        <a:lnTo>
                          <a:pt x="257" y="821"/>
                        </a:lnTo>
                        <a:lnTo>
                          <a:pt x="281" y="803"/>
                        </a:lnTo>
                        <a:lnTo>
                          <a:pt x="306" y="786"/>
                        </a:lnTo>
                        <a:lnTo>
                          <a:pt x="330" y="768"/>
                        </a:lnTo>
                        <a:lnTo>
                          <a:pt x="355" y="750"/>
                        </a:lnTo>
                        <a:lnTo>
                          <a:pt x="379" y="731"/>
                        </a:lnTo>
                        <a:lnTo>
                          <a:pt x="404" y="713"/>
                        </a:lnTo>
                        <a:lnTo>
                          <a:pt x="428" y="695"/>
                        </a:lnTo>
                        <a:lnTo>
                          <a:pt x="452" y="678"/>
                        </a:lnTo>
                        <a:lnTo>
                          <a:pt x="498" y="642"/>
                        </a:lnTo>
                        <a:lnTo>
                          <a:pt x="541" y="608"/>
                        </a:lnTo>
                        <a:lnTo>
                          <a:pt x="580" y="577"/>
                        </a:lnTo>
                        <a:lnTo>
                          <a:pt x="614" y="547"/>
                        </a:lnTo>
                        <a:lnTo>
                          <a:pt x="643" y="521"/>
                        </a:lnTo>
                        <a:lnTo>
                          <a:pt x="656" y="491"/>
                        </a:lnTo>
                        <a:lnTo>
                          <a:pt x="651" y="461"/>
                        </a:lnTo>
                        <a:lnTo>
                          <a:pt x="639" y="394"/>
                        </a:lnTo>
                        <a:lnTo>
                          <a:pt x="656" y="361"/>
                        </a:lnTo>
                        <a:lnTo>
                          <a:pt x="686" y="344"/>
                        </a:lnTo>
                        <a:lnTo>
                          <a:pt x="764" y="332"/>
                        </a:lnTo>
                        <a:lnTo>
                          <a:pt x="836" y="310"/>
                        </a:lnTo>
                        <a:lnTo>
                          <a:pt x="858" y="283"/>
                        </a:lnTo>
                        <a:lnTo>
                          <a:pt x="868" y="236"/>
                        </a:lnTo>
                        <a:lnTo>
                          <a:pt x="855" y="214"/>
                        </a:lnTo>
                        <a:lnTo>
                          <a:pt x="826" y="204"/>
                        </a:lnTo>
                        <a:lnTo>
                          <a:pt x="767" y="192"/>
                        </a:lnTo>
                        <a:lnTo>
                          <a:pt x="731" y="165"/>
                        </a:lnTo>
                        <a:lnTo>
                          <a:pt x="712" y="130"/>
                        </a:lnTo>
                        <a:lnTo>
                          <a:pt x="710" y="91"/>
                        </a:lnTo>
                        <a:lnTo>
                          <a:pt x="720" y="53"/>
                        </a:lnTo>
                        <a:lnTo>
                          <a:pt x="744" y="21"/>
                        </a:lnTo>
                        <a:lnTo>
                          <a:pt x="776" y="0"/>
                        </a:lnTo>
                        <a:lnTo>
                          <a:pt x="864" y="5"/>
                        </a:lnTo>
                        <a:lnTo>
                          <a:pt x="916" y="34"/>
                        </a:lnTo>
                        <a:lnTo>
                          <a:pt x="959" y="66"/>
                        </a:lnTo>
                        <a:lnTo>
                          <a:pt x="1019" y="136"/>
                        </a:lnTo>
                        <a:lnTo>
                          <a:pt x="1049" y="213"/>
                        </a:lnTo>
                        <a:lnTo>
                          <a:pt x="1052" y="252"/>
                        </a:lnTo>
                        <a:lnTo>
                          <a:pt x="1049" y="289"/>
                        </a:lnTo>
                        <a:lnTo>
                          <a:pt x="1038" y="327"/>
                        </a:lnTo>
                        <a:lnTo>
                          <a:pt x="1021" y="361"/>
                        </a:lnTo>
                        <a:lnTo>
                          <a:pt x="997" y="393"/>
                        </a:lnTo>
                        <a:lnTo>
                          <a:pt x="966" y="423"/>
                        </a:lnTo>
                        <a:lnTo>
                          <a:pt x="929" y="448"/>
                        </a:lnTo>
                        <a:lnTo>
                          <a:pt x="887" y="467"/>
                        </a:lnTo>
                        <a:lnTo>
                          <a:pt x="838" y="483"/>
                        </a:lnTo>
                        <a:lnTo>
                          <a:pt x="784" y="493"/>
                        </a:lnTo>
                        <a:lnTo>
                          <a:pt x="792" y="584"/>
                        </a:lnTo>
                        <a:lnTo>
                          <a:pt x="783" y="623"/>
                        </a:lnTo>
                        <a:lnTo>
                          <a:pt x="771" y="642"/>
                        </a:lnTo>
                        <a:lnTo>
                          <a:pt x="752" y="662"/>
                        </a:lnTo>
                        <a:lnTo>
                          <a:pt x="729" y="682"/>
                        </a:lnTo>
                        <a:lnTo>
                          <a:pt x="709" y="703"/>
                        </a:lnTo>
                        <a:lnTo>
                          <a:pt x="687" y="724"/>
                        </a:lnTo>
                        <a:lnTo>
                          <a:pt x="667" y="745"/>
                        </a:lnTo>
                        <a:lnTo>
                          <a:pt x="646" y="767"/>
                        </a:lnTo>
                        <a:lnTo>
                          <a:pt x="626" y="789"/>
                        </a:lnTo>
                        <a:lnTo>
                          <a:pt x="606" y="811"/>
                        </a:lnTo>
                        <a:lnTo>
                          <a:pt x="586" y="834"/>
                        </a:lnTo>
                        <a:lnTo>
                          <a:pt x="546" y="879"/>
                        </a:lnTo>
                        <a:lnTo>
                          <a:pt x="526" y="900"/>
                        </a:lnTo>
                        <a:lnTo>
                          <a:pt x="506" y="923"/>
                        </a:lnTo>
                        <a:lnTo>
                          <a:pt x="485" y="945"/>
                        </a:lnTo>
                        <a:lnTo>
                          <a:pt x="465" y="965"/>
                        </a:lnTo>
                        <a:lnTo>
                          <a:pt x="443" y="987"/>
                        </a:lnTo>
                        <a:lnTo>
                          <a:pt x="421" y="1008"/>
                        </a:lnTo>
                        <a:lnTo>
                          <a:pt x="398" y="1027"/>
                        </a:lnTo>
                        <a:lnTo>
                          <a:pt x="376" y="1045"/>
                        </a:lnTo>
                        <a:lnTo>
                          <a:pt x="328" y="1077"/>
                        </a:lnTo>
                        <a:lnTo>
                          <a:pt x="279" y="1110"/>
                        </a:lnTo>
                        <a:lnTo>
                          <a:pt x="232" y="1145"/>
                        </a:lnTo>
                        <a:lnTo>
                          <a:pt x="204" y="1165"/>
                        </a:lnTo>
                        <a:lnTo>
                          <a:pt x="174" y="1190"/>
                        </a:lnTo>
                        <a:lnTo>
                          <a:pt x="142" y="1218"/>
                        </a:lnTo>
                        <a:lnTo>
                          <a:pt x="111" y="1246"/>
                        </a:lnTo>
                        <a:lnTo>
                          <a:pt x="63" y="1311"/>
                        </a:lnTo>
                        <a:lnTo>
                          <a:pt x="49" y="1380"/>
                        </a:lnTo>
                        <a:lnTo>
                          <a:pt x="25" y="1384"/>
                        </a:lnTo>
                        <a:close/>
                      </a:path>
                    </a:pathLst>
                  </a:custGeom>
                  <a:solidFill>
                    <a:srgbClr val="FFA600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499" name="Freeform 154"/>
                  <p:cNvSpPr>
                    <a:spLocks/>
                  </p:cNvSpPr>
                  <p:nvPr/>
                </p:nvSpPr>
                <p:spPr bwMode="auto">
                  <a:xfrm>
                    <a:off x="3537" y="1606"/>
                    <a:ext cx="365" cy="323"/>
                  </a:xfrm>
                  <a:custGeom>
                    <a:avLst/>
                    <a:gdLst>
                      <a:gd name="T0" fmla="*/ 0 w 1095"/>
                      <a:gd name="T1" fmla="*/ 0 h 967"/>
                      <a:gd name="T2" fmla="*/ 0 w 1095"/>
                      <a:gd name="T3" fmla="*/ 0 h 967"/>
                      <a:gd name="T4" fmla="*/ 0 w 1095"/>
                      <a:gd name="T5" fmla="*/ 0 h 967"/>
                      <a:gd name="T6" fmla="*/ 0 w 1095"/>
                      <a:gd name="T7" fmla="*/ 0 h 967"/>
                      <a:gd name="T8" fmla="*/ 0 w 1095"/>
                      <a:gd name="T9" fmla="*/ 0 h 967"/>
                      <a:gd name="T10" fmla="*/ 0 w 1095"/>
                      <a:gd name="T11" fmla="*/ 0 h 967"/>
                      <a:gd name="T12" fmla="*/ 0 w 1095"/>
                      <a:gd name="T13" fmla="*/ 0 h 967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095"/>
                      <a:gd name="T22" fmla="*/ 0 h 967"/>
                      <a:gd name="T23" fmla="*/ 1095 w 1095"/>
                      <a:gd name="T24" fmla="*/ 967 h 967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095" h="967">
                        <a:moveTo>
                          <a:pt x="0" y="269"/>
                        </a:moveTo>
                        <a:lnTo>
                          <a:pt x="603" y="967"/>
                        </a:lnTo>
                        <a:lnTo>
                          <a:pt x="1095" y="322"/>
                        </a:lnTo>
                        <a:lnTo>
                          <a:pt x="289" y="0"/>
                        </a:lnTo>
                        <a:lnTo>
                          <a:pt x="0" y="269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500" name="Freeform 155"/>
                  <p:cNvSpPr>
                    <a:spLocks/>
                  </p:cNvSpPr>
                  <p:nvPr/>
                </p:nvSpPr>
                <p:spPr bwMode="auto">
                  <a:xfrm>
                    <a:off x="3581" y="1623"/>
                    <a:ext cx="220" cy="243"/>
                  </a:xfrm>
                  <a:custGeom>
                    <a:avLst/>
                    <a:gdLst>
                      <a:gd name="T0" fmla="*/ 0 w 660"/>
                      <a:gd name="T1" fmla="*/ 0 h 731"/>
                      <a:gd name="T2" fmla="*/ 0 w 660"/>
                      <a:gd name="T3" fmla="*/ 0 h 731"/>
                      <a:gd name="T4" fmla="*/ 0 w 660"/>
                      <a:gd name="T5" fmla="*/ 0 h 731"/>
                      <a:gd name="T6" fmla="*/ 0 w 660"/>
                      <a:gd name="T7" fmla="*/ 0 h 731"/>
                      <a:gd name="T8" fmla="*/ 0 w 660"/>
                      <a:gd name="T9" fmla="*/ 0 h 731"/>
                      <a:gd name="T10" fmla="*/ 0 w 660"/>
                      <a:gd name="T11" fmla="*/ 0 h 731"/>
                      <a:gd name="T12" fmla="*/ 0 w 660"/>
                      <a:gd name="T13" fmla="*/ 0 h 731"/>
                      <a:gd name="T14" fmla="*/ 0 w 660"/>
                      <a:gd name="T15" fmla="*/ 0 h 731"/>
                      <a:gd name="T16" fmla="*/ 0 w 660"/>
                      <a:gd name="T17" fmla="*/ 0 h 731"/>
                      <a:gd name="T18" fmla="*/ 0 w 660"/>
                      <a:gd name="T19" fmla="*/ 0 h 731"/>
                      <a:gd name="T20" fmla="*/ 0 w 660"/>
                      <a:gd name="T21" fmla="*/ 0 h 731"/>
                      <a:gd name="T22" fmla="*/ 0 w 660"/>
                      <a:gd name="T23" fmla="*/ 0 h 731"/>
                      <a:gd name="T24" fmla="*/ 0 w 660"/>
                      <a:gd name="T25" fmla="*/ 0 h 731"/>
                      <a:gd name="T26" fmla="*/ 0 w 660"/>
                      <a:gd name="T27" fmla="*/ 0 h 731"/>
                      <a:gd name="T28" fmla="*/ 0 w 660"/>
                      <a:gd name="T29" fmla="*/ 0 h 731"/>
                      <a:gd name="T30" fmla="*/ 0 w 660"/>
                      <a:gd name="T31" fmla="*/ 0 h 731"/>
                      <a:gd name="T32" fmla="*/ 0 w 660"/>
                      <a:gd name="T33" fmla="*/ 0 h 731"/>
                      <a:gd name="T34" fmla="*/ 0 w 660"/>
                      <a:gd name="T35" fmla="*/ 0 h 731"/>
                      <a:gd name="T36" fmla="*/ 0 w 660"/>
                      <a:gd name="T37" fmla="*/ 0 h 731"/>
                      <a:gd name="T38" fmla="*/ 0 w 660"/>
                      <a:gd name="T39" fmla="*/ 0 h 731"/>
                      <a:gd name="T40" fmla="*/ 0 w 660"/>
                      <a:gd name="T41" fmla="*/ 0 h 731"/>
                      <a:gd name="T42" fmla="*/ 0 w 660"/>
                      <a:gd name="T43" fmla="*/ 0 h 731"/>
                      <a:gd name="T44" fmla="*/ 0 w 660"/>
                      <a:gd name="T45" fmla="*/ 0 h 731"/>
                      <a:gd name="T46" fmla="*/ 0 w 660"/>
                      <a:gd name="T47" fmla="*/ 0 h 731"/>
                      <a:gd name="T48" fmla="*/ 0 w 660"/>
                      <a:gd name="T49" fmla="*/ 0 h 731"/>
                      <a:gd name="T50" fmla="*/ 0 w 660"/>
                      <a:gd name="T51" fmla="*/ 0 h 731"/>
                      <a:gd name="T52" fmla="*/ 0 w 660"/>
                      <a:gd name="T53" fmla="*/ 0 h 731"/>
                      <a:gd name="T54" fmla="*/ 0 w 660"/>
                      <a:gd name="T55" fmla="*/ 0 h 731"/>
                      <a:gd name="T56" fmla="*/ 0 w 660"/>
                      <a:gd name="T57" fmla="*/ 0 h 731"/>
                      <a:gd name="T58" fmla="*/ 0 w 660"/>
                      <a:gd name="T59" fmla="*/ 0 h 731"/>
                      <a:gd name="T60" fmla="*/ 0 w 660"/>
                      <a:gd name="T61" fmla="*/ 0 h 731"/>
                      <a:gd name="T62" fmla="*/ 0 w 660"/>
                      <a:gd name="T63" fmla="*/ 0 h 731"/>
                      <a:gd name="T64" fmla="*/ 0 w 660"/>
                      <a:gd name="T65" fmla="*/ 0 h 731"/>
                      <a:gd name="T66" fmla="*/ 0 w 660"/>
                      <a:gd name="T67" fmla="*/ 0 h 731"/>
                      <a:gd name="T68" fmla="*/ 0 w 660"/>
                      <a:gd name="T69" fmla="*/ 0 h 731"/>
                      <a:gd name="T70" fmla="*/ 0 w 660"/>
                      <a:gd name="T71" fmla="*/ 0 h 731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w 660"/>
                      <a:gd name="T109" fmla="*/ 0 h 731"/>
                      <a:gd name="T110" fmla="*/ 660 w 660"/>
                      <a:gd name="T111" fmla="*/ 731 h 731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T108" t="T109" r="T110" b="T111"/>
                    <a:pathLst>
                      <a:path w="660" h="731">
                        <a:moveTo>
                          <a:pt x="116" y="287"/>
                        </a:moveTo>
                        <a:lnTo>
                          <a:pt x="131" y="251"/>
                        </a:lnTo>
                        <a:lnTo>
                          <a:pt x="147" y="217"/>
                        </a:lnTo>
                        <a:lnTo>
                          <a:pt x="165" y="183"/>
                        </a:lnTo>
                        <a:lnTo>
                          <a:pt x="183" y="150"/>
                        </a:lnTo>
                        <a:lnTo>
                          <a:pt x="200" y="128"/>
                        </a:lnTo>
                        <a:lnTo>
                          <a:pt x="216" y="112"/>
                        </a:lnTo>
                        <a:lnTo>
                          <a:pt x="250" y="99"/>
                        </a:lnTo>
                        <a:lnTo>
                          <a:pt x="284" y="111"/>
                        </a:lnTo>
                        <a:lnTo>
                          <a:pt x="318" y="148"/>
                        </a:lnTo>
                        <a:lnTo>
                          <a:pt x="348" y="219"/>
                        </a:lnTo>
                        <a:lnTo>
                          <a:pt x="357" y="296"/>
                        </a:lnTo>
                        <a:lnTo>
                          <a:pt x="354" y="375"/>
                        </a:lnTo>
                        <a:lnTo>
                          <a:pt x="345" y="452"/>
                        </a:lnTo>
                        <a:lnTo>
                          <a:pt x="363" y="415"/>
                        </a:lnTo>
                        <a:lnTo>
                          <a:pt x="380" y="375"/>
                        </a:lnTo>
                        <a:lnTo>
                          <a:pt x="396" y="335"/>
                        </a:lnTo>
                        <a:lnTo>
                          <a:pt x="412" y="295"/>
                        </a:lnTo>
                        <a:lnTo>
                          <a:pt x="429" y="255"/>
                        </a:lnTo>
                        <a:lnTo>
                          <a:pt x="448" y="217"/>
                        </a:lnTo>
                        <a:lnTo>
                          <a:pt x="469" y="180"/>
                        </a:lnTo>
                        <a:lnTo>
                          <a:pt x="496" y="146"/>
                        </a:lnTo>
                        <a:lnTo>
                          <a:pt x="513" y="129"/>
                        </a:lnTo>
                        <a:lnTo>
                          <a:pt x="530" y="118"/>
                        </a:lnTo>
                        <a:lnTo>
                          <a:pt x="563" y="109"/>
                        </a:lnTo>
                        <a:lnTo>
                          <a:pt x="594" y="121"/>
                        </a:lnTo>
                        <a:lnTo>
                          <a:pt x="623" y="156"/>
                        </a:lnTo>
                        <a:lnTo>
                          <a:pt x="658" y="246"/>
                        </a:lnTo>
                        <a:lnTo>
                          <a:pt x="660" y="339"/>
                        </a:lnTo>
                        <a:lnTo>
                          <a:pt x="644" y="434"/>
                        </a:lnTo>
                        <a:lnTo>
                          <a:pt x="623" y="526"/>
                        </a:lnTo>
                        <a:lnTo>
                          <a:pt x="643" y="506"/>
                        </a:lnTo>
                        <a:lnTo>
                          <a:pt x="651" y="510"/>
                        </a:lnTo>
                        <a:lnTo>
                          <a:pt x="642" y="569"/>
                        </a:lnTo>
                        <a:lnTo>
                          <a:pt x="628" y="610"/>
                        </a:lnTo>
                        <a:lnTo>
                          <a:pt x="612" y="650"/>
                        </a:lnTo>
                        <a:lnTo>
                          <a:pt x="595" y="684"/>
                        </a:lnTo>
                        <a:lnTo>
                          <a:pt x="579" y="703"/>
                        </a:lnTo>
                        <a:lnTo>
                          <a:pt x="532" y="728"/>
                        </a:lnTo>
                        <a:lnTo>
                          <a:pt x="498" y="731"/>
                        </a:lnTo>
                        <a:lnTo>
                          <a:pt x="475" y="715"/>
                        </a:lnTo>
                        <a:lnTo>
                          <a:pt x="461" y="684"/>
                        </a:lnTo>
                        <a:lnTo>
                          <a:pt x="455" y="602"/>
                        </a:lnTo>
                        <a:lnTo>
                          <a:pt x="468" y="524"/>
                        </a:lnTo>
                        <a:lnTo>
                          <a:pt x="440" y="575"/>
                        </a:lnTo>
                        <a:lnTo>
                          <a:pt x="412" y="620"/>
                        </a:lnTo>
                        <a:lnTo>
                          <a:pt x="384" y="657"/>
                        </a:lnTo>
                        <a:lnTo>
                          <a:pt x="356" y="686"/>
                        </a:lnTo>
                        <a:lnTo>
                          <a:pt x="329" y="707"/>
                        </a:lnTo>
                        <a:lnTo>
                          <a:pt x="304" y="721"/>
                        </a:lnTo>
                        <a:lnTo>
                          <a:pt x="258" y="724"/>
                        </a:lnTo>
                        <a:lnTo>
                          <a:pt x="223" y="697"/>
                        </a:lnTo>
                        <a:lnTo>
                          <a:pt x="201" y="638"/>
                        </a:lnTo>
                        <a:lnTo>
                          <a:pt x="195" y="548"/>
                        </a:lnTo>
                        <a:lnTo>
                          <a:pt x="209" y="428"/>
                        </a:lnTo>
                        <a:lnTo>
                          <a:pt x="186" y="456"/>
                        </a:lnTo>
                        <a:lnTo>
                          <a:pt x="165" y="478"/>
                        </a:lnTo>
                        <a:lnTo>
                          <a:pt x="145" y="497"/>
                        </a:lnTo>
                        <a:lnTo>
                          <a:pt x="127" y="509"/>
                        </a:lnTo>
                        <a:lnTo>
                          <a:pt x="95" y="523"/>
                        </a:lnTo>
                        <a:lnTo>
                          <a:pt x="68" y="522"/>
                        </a:lnTo>
                        <a:lnTo>
                          <a:pt x="30" y="480"/>
                        </a:lnTo>
                        <a:lnTo>
                          <a:pt x="8" y="400"/>
                        </a:lnTo>
                        <a:lnTo>
                          <a:pt x="0" y="196"/>
                        </a:lnTo>
                        <a:lnTo>
                          <a:pt x="14" y="41"/>
                        </a:lnTo>
                        <a:lnTo>
                          <a:pt x="25" y="13"/>
                        </a:lnTo>
                        <a:lnTo>
                          <a:pt x="45" y="0"/>
                        </a:lnTo>
                        <a:lnTo>
                          <a:pt x="66" y="7"/>
                        </a:lnTo>
                        <a:lnTo>
                          <a:pt x="84" y="32"/>
                        </a:lnTo>
                        <a:lnTo>
                          <a:pt x="104" y="156"/>
                        </a:lnTo>
                        <a:lnTo>
                          <a:pt x="116" y="287"/>
                        </a:lnTo>
                        <a:close/>
                      </a:path>
                    </a:pathLst>
                  </a:custGeom>
                  <a:solidFill>
                    <a:srgbClr val="009EFF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501" name="Freeform 156"/>
                  <p:cNvSpPr>
                    <a:spLocks/>
                  </p:cNvSpPr>
                  <p:nvPr/>
                </p:nvSpPr>
                <p:spPr bwMode="auto">
                  <a:xfrm>
                    <a:off x="3383" y="1607"/>
                    <a:ext cx="111" cy="163"/>
                  </a:xfrm>
                  <a:custGeom>
                    <a:avLst/>
                    <a:gdLst>
                      <a:gd name="T0" fmla="*/ 0 w 334"/>
                      <a:gd name="T1" fmla="*/ 0 h 489"/>
                      <a:gd name="T2" fmla="*/ 0 w 334"/>
                      <a:gd name="T3" fmla="*/ 0 h 489"/>
                      <a:gd name="T4" fmla="*/ 0 w 334"/>
                      <a:gd name="T5" fmla="*/ 0 h 489"/>
                      <a:gd name="T6" fmla="*/ 0 w 334"/>
                      <a:gd name="T7" fmla="*/ 0 h 489"/>
                      <a:gd name="T8" fmla="*/ 0 w 334"/>
                      <a:gd name="T9" fmla="*/ 0 h 489"/>
                      <a:gd name="T10" fmla="*/ 0 w 334"/>
                      <a:gd name="T11" fmla="*/ 0 h 489"/>
                      <a:gd name="T12" fmla="*/ 0 w 334"/>
                      <a:gd name="T13" fmla="*/ 0 h 489"/>
                      <a:gd name="T14" fmla="*/ 0 w 334"/>
                      <a:gd name="T15" fmla="*/ 0 h 489"/>
                      <a:gd name="T16" fmla="*/ 0 w 334"/>
                      <a:gd name="T17" fmla="*/ 0 h 489"/>
                      <a:gd name="T18" fmla="*/ 0 w 334"/>
                      <a:gd name="T19" fmla="*/ 0 h 489"/>
                      <a:gd name="T20" fmla="*/ 0 w 334"/>
                      <a:gd name="T21" fmla="*/ 0 h 489"/>
                      <a:gd name="T22" fmla="*/ 0 w 334"/>
                      <a:gd name="T23" fmla="*/ 0 h 489"/>
                      <a:gd name="T24" fmla="*/ 0 w 334"/>
                      <a:gd name="T25" fmla="*/ 0 h 489"/>
                      <a:gd name="T26" fmla="*/ 0 w 334"/>
                      <a:gd name="T27" fmla="*/ 0 h 489"/>
                      <a:gd name="T28" fmla="*/ 0 w 334"/>
                      <a:gd name="T29" fmla="*/ 0 h 489"/>
                      <a:gd name="T30" fmla="*/ 0 w 334"/>
                      <a:gd name="T31" fmla="*/ 0 h 489"/>
                      <a:gd name="T32" fmla="*/ 0 w 334"/>
                      <a:gd name="T33" fmla="*/ 0 h 489"/>
                      <a:gd name="T34" fmla="*/ 0 w 334"/>
                      <a:gd name="T35" fmla="*/ 0 h 489"/>
                      <a:gd name="T36" fmla="*/ 0 w 334"/>
                      <a:gd name="T37" fmla="*/ 0 h 489"/>
                      <a:gd name="T38" fmla="*/ 0 w 334"/>
                      <a:gd name="T39" fmla="*/ 0 h 489"/>
                      <a:gd name="T40" fmla="*/ 0 w 334"/>
                      <a:gd name="T41" fmla="*/ 0 h 489"/>
                      <a:gd name="T42" fmla="*/ 0 w 334"/>
                      <a:gd name="T43" fmla="*/ 0 h 489"/>
                      <a:gd name="T44" fmla="*/ 0 w 334"/>
                      <a:gd name="T45" fmla="*/ 0 h 489"/>
                      <a:gd name="T46" fmla="*/ 0 w 334"/>
                      <a:gd name="T47" fmla="*/ 0 h 489"/>
                      <a:gd name="T48" fmla="*/ 0 w 334"/>
                      <a:gd name="T49" fmla="*/ 0 h 489"/>
                      <a:gd name="T50" fmla="*/ 0 w 334"/>
                      <a:gd name="T51" fmla="*/ 0 h 489"/>
                      <a:gd name="T52" fmla="*/ 0 w 334"/>
                      <a:gd name="T53" fmla="*/ 0 h 489"/>
                      <a:gd name="T54" fmla="*/ 0 w 334"/>
                      <a:gd name="T55" fmla="*/ 0 h 489"/>
                      <a:gd name="T56" fmla="*/ 0 w 334"/>
                      <a:gd name="T57" fmla="*/ 0 h 489"/>
                      <a:gd name="T58" fmla="*/ 0 w 334"/>
                      <a:gd name="T59" fmla="*/ 0 h 489"/>
                      <a:gd name="T60" fmla="*/ 0 w 334"/>
                      <a:gd name="T61" fmla="*/ 0 h 489"/>
                      <a:gd name="T62" fmla="*/ 0 w 334"/>
                      <a:gd name="T63" fmla="*/ 0 h 489"/>
                      <a:gd name="T64" fmla="*/ 0 w 334"/>
                      <a:gd name="T65" fmla="*/ 0 h 489"/>
                      <a:gd name="T66" fmla="*/ 0 w 334"/>
                      <a:gd name="T67" fmla="*/ 0 h 489"/>
                      <a:gd name="T68" fmla="*/ 0 w 334"/>
                      <a:gd name="T69" fmla="*/ 0 h 489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w 334"/>
                      <a:gd name="T106" fmla="*/ 0 h 489"/>
                      <a:gd name="T107" fmla="*/ 334 w 334"/>
                      <a:gd name="T108" fmla="*/ 489 h 489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T105" t="T106" r="T107" b="T108"/>
                    <a:pathLst>
                      <a:path w="334" h="489">
                        <a:moveTo>
                          <a:pt x="16" y="0"/>
                        </a:moveTo>
                        <a:lnTo>
                          <a:pt x="45" y="12"/>
                        </a:lnTo>
                        <a:lnTo>
                          <a:pt x="76" y="25"/>
                        </a:lnTo>
                        <a:lnTo>
                          <a:pt x="118" y="46"/>
                        </a:lnTo>
                        <a:lnTo>
                          <a:pt x="162" y="72"/>
                        </a:lnTo>
                        <a:lnTo>
                          <a:pt x="205" y="101"/>
                        </a:lnTo>
                        <a:lnTo>
                          <a:pt x="245" y="135"/>
                        </a:lnTo>
                        <a:lnTo>
                          <a:pt x="280" y="173"/>
                        </a:lnTo>
                        <a:lnTo>
                          <a:pt x="309" y="215"/>
                        </a:lnTo>
                        <a:lnTo>
                          <a:pt x="334" y="311"/>
                        </a:lnTo>
                        <a:lnTo>
                          <a:pt x="329" y="335"/>
                        </a:lnTo>
                        <a:lnTo>
                          <a:pt x="318" y="361"/>
                        </a:lnTo>
                        <a:lnTo>
                          <a:pt x="301" y="387"/>
                        </a:lnTo>
                        <a:lnTo>
                          <a:pt x="279" y="414"/>
                        </a:lnTo>
                        <a:lnTo>
                          <a:pt x="256" y="438"/>
                        </a:lnTo>
                        <a:lnTo>
                          <a:pt x="231" y="459"/>
                        </a:lnTo>
                        <a:lnTo>
                          <a:pt x="208" y="476"/>
                        </a:lnTo>
                        <a:lnTo>
                          <a:pt x="187" y="489"/>
                        </a:lnTo>
                        <a:lnTo>
                          <a:pt x="170" y="488"/>
                        </a:lnTo>
                        <a:lnTo>
                          <a:pt x="172" y="469"/>
                        </a:lnTo>
                        <a:lnTo>
                          <a:pt x="198" y="432"/>
                        </a:lnTo>
                        <a:lnTo>
                          <a:pt x="218" y="398"/>
                        </a:lnTo>
                        <a:lnTo>
                          <a:pt x="234" y="311"/>
                        </a:lnTo>
                        <a:lnTo>
                          <a:pt x="221" y="240"/>
                        </a:lnTo>
                        <a:lnTo>
                          <a:pt x="206" y="205"/>
                        </a:lnTo>
                        <a:lnTo>
                          <a:pt x="188" y="171"/>
                        </a:lnTo>
                        <a:lnTo>
                          <a:pt x="166" y="140"/>
                        </a:lnTo>
                        <a:lnTo>
                          <a:pt x="141" y="111"/>
                        </a:lnTo>
                        <a:lnTo>
                          <a:pt x="115" y="86"/>
                        </a:lnTo>
                        <a:lnTo>
                          <a:pt x="86" y="64"/>
                        </a:lnTo>
                        <a:lnTo>
                          <a:pt x="45" y="44"/>
                        </a:lnTo>
                        <a:lnTo>
                          <a:pt x="6" y="23"/>
                        </a:lnTo>
                        <a:lnTo>
                          <a:pt x="0" y="6"/>
                        </a:lnTo>
                        <a:lnTo>
                          <a:pt x="16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502" name="Freeform 157"/>
                  <p:cNvSpPr>
                    <a:spLocks/>
                  </p:cNvSpPr>
                  <p:nvPr/>
                </p:nvSpPr>
                <p:spPr bwMode="auto">
                  <a:xfrm>
                    <a:off x="3631" y="1679"/>
                    <a:ext cx="208" cy="104"/>
                  </a:xfrm>
                  <a:custGeom>
                    <a:avLst/>
                    <a:gdLst>
                      <a:gd name="T0" fmla="*/ 0 w 625"/>
                      <a:gd name="T1" fmla="*/ 0 h 314"/>
                      <a:gd name="T2" fmla="*/ 0 w 625"/>
                      <a:gd name="T3" fmla="*/ 0 h 314"/>
                      <a:gd name="T4" fmla="*/ 0 w 625"/>
                      <a:gd name="T5" fmla="*/ 0 h 314"/>
                      <a:gd name="T6" fmla="*/ 0 w 625"/>
                      <a:gd name="T7" fmla="*/ 0 h 314"/>
                      <a:gd name="T8" fmla="*/ 0 w 625"/>
                      <a:gd name="T9" fmla="*/ 0 h 314"/>
                      <a:gd name="T10" fmla="*/ 0 w 625"/>
                      <a:gd name="T11" fmla="*/ 0 h 314"/>
                      <a:gd name="T12" fmla="*/ 0 w 625"/>
                      <a:gd name="T13" fmla="*/ 0 h 314"/>
                      <a:gd name="T14" fmla="*/ 0 w 625"/>
                      <a:gd name="T15" fmla="*/ 0 h 314"/>
                      <a:gd name="T16" fmla="*/ 0 w 625"/>
                      <a:gd name="T17" fmla="*/ 0 h 314"/>
                      <a:gd name="T18" fmla="*/ 0 w 625"/>
                      <a:gd name="T19" fmla="*/ 0 h 314"/>
                      <a:gd name="T20" fmla="*/ 0 w 625"/>
                      <a:gd name="T21" fmla="*/ 0 h 314"/>
                      <a:gd name="T22" fmla="*/ 0 w 625"/>
                      <a:gd name="T23" fmla="*/ 0 h 314"/>
                      <a:gd name="T24" fmla="*/ 0 w 625"/>
                      <a:gd name="T25" fmla="*/ 0 h 314"/>
                      <a:gd name="T26" fmla="*/ 0 w 625"/>
                      <a:gd name="T27" fmla="*/ 0 h 314"/>
                      <a:gd name="T28" fmla="*/ 0 w 625"/>
                      <a:gd name="T29" fmla="*/ 0 h 314"/>
                      <a:gd name="T30" fmla="*/ 0 w 625"/>
                      <a:gd name="T31" fmla="*/ 0 h 314"/>
                      <a:gd name="T32" fmla="*/ 0 w 625"/>
                      <a:gd name="T33" fmla="*/ 0 h 314"/>
                      <a:gd name="T34" fmla="*/ 0 w 625"/>
                      <a:gd name="T35" fmla="*/ 0 h 314"/>
                      <a:gd name="T36" fmla="*/ 0 w 625"/>
                      <a:gd name="T37" fmla="*/ 0 h 314"/>
                      <a:gd name="T38" fmla="*/ 0 w 625"/>
                      <a:gd name="T39" fmla="*/ 0 h 314"/>
                      <a:gd name="T40" fmla="*/ 0 w 625"/>
                      <a:gd name="T41" fmla="*/ 0 h 314"/>
                      <a:gd name="T42" fmla="*/ 0 w 625"/>
                      <a:gd name="T43" fmla="*/ 0 h 314"/>
                      <a:gd name="T44" fmla="*/ 0 w 625"/>
                      <a:gd name="T45" fmla="*/ 0 h 314"/>
                      <a:gd name="T46" fmla="*/ 0 w 625"/>
                      <a:gd name="T47" fmla="*/ 0 h 314"/>
                      <a:gd name="T48" fmla="*/ 0 w 625"/>
                      <a:gd name="T49" fmla="*/ 0 h 314"/>
                      <a:gd name="T50" fmla="*/ 0 w 625"/>
                      <a:gd name="T51" fmla="*/ 0 h 314"/>
                      <a:gd name="T52" fmla="*/ 0 w 625"/>
                      <a:gd name="T53" fmla="*/ 0 h 314"/>
                      <a:gd name="T54" fmla="*/ 0 w 625"/>
                      <a:gd name="T55" fmla="*/ 0 h 314"/>
                      <a:gd name="T56" fmla="*/ 0 w 625"/>
                      <a:gd name="T57" fmla="*/ 0 h 314"/>
                      <a:gd name="T58" fmla="*/ 0 w 625"/>
                      <a:gd name="T59" fmla="*/ 0 h 314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w 625"/>
                      <a:gd name="T91" fmla="*/ 0 h 314"/>
                      <a:gd name="T92" fmla="*/ 625 w 625"/>
                      <a:gd name="T93" fmla="*/ 314 h 314"/>
                    </a:gdLst>
                    <a:ahLst/>
                    <a:cxnLst>
                      <a:cxn ang="T60">
                        <a:pos x="T0" y="T1"/>
                      </a:cxn>
                      <a:cxn ang="T61">
                        <a:pos x="T2" y="T3"/>
                      </a:cxn>
                      <a:cxn ang="T62">
                        <a:pos x="T4" y="T5"/>
                      </a:cxn>
                      <a:cxn ang="T63">
                        <a:pos x="T6" y="T7"/>
                      </a:cxn>
                      <a:cxn ang="T64">
                        <a:pos x="T8" y="T9"/>
                      </a:cxn>
                      <a:cxn ang="T65">
                        <a:pos x="T10" y="T11"/>
                      </a:cxn>
                      <a:cxn ang="T66">
                        <a:pos x="T12" y="T13"/>
                      </a:cxn>
                      <a:cxn ang="T67">
                        <a:pos x="T14" y="T15"/>
                      </a:cxn>
                      <a:cxn ang="T68">
                        <a:pos x="T16" y="T17"/>
                      </a:cxn>
                      <a:cxn ang="T69">
                        <a:pos x="T18" y="T19"/>
                      </a:cxn>
                      <a:cxn ang="T70">
                        <a:pos x="T20" y="T21"/>
                      </a:cxn>
                      <a:cxn ang="T71">
                        <a:pos x="T22" y="T23"/>
                      </a:cxn>
                      <a:cxn ang="T72">
                        <a:pos x="T24" y="T25"/>
                      </a:cxn>
                      <a:cxn ang="T73">
                        <a:pos x="T26" y="T27"/>
                      </a:cxn>
                      <a:cxn ang="T74">
                        <a:pos x="T28" y="T29"/>
                      </a:cxn>
                      <a:cxn ang="T75">
                        <a:pos x="T30" y="T31"/>
                      </a:cxn>
                      <a:cxn ang="T76">
                        <a:pos x="T32" y="T33"/>
                      </a:cxn>
                      <a:cxn ang="T77">
                        <a:pos x="T34" y="T35"/>
                      </a:cxn>
                      <a:cxn ang="T78">
                        <a:pos x="T36" y="T37"/>
                      </a:cxn>
                      <a:cxn ang="T79">
                        <a:pos x="T38" y="T39"/>
                      </a:cxn>
                      <a:cxn ang="T80">
                        <a:pos x="T40" y="T41"/>
                      </a:cxn>
                      <a:cxn ang="T81">
                        <a:pos x="T42" y="T43"/>
                      </a:cxn>
                      <a:cxn ang="T82">
                        <a:pos x="T44" y="T45"/>
                      </a:cxn>
                      <a:cxn ang="T83">
                        <a:pos x="T46" y="T47"/>
                      </a:cxn>
                      <a:cxn ang="T84">
                        <a:pos x="T48" y="T49"/>
                      </a:cxn>
                      <a:cxn ang="T85">
                        <a:pos x="T50" y="T51"/>
                      </a:cxn>
                      <a:cxn ang="T86">
                        <a:pos x="T52" y="T53"/>
                      </a:cxn>
                      <a:cxn ang="T87">
                        <a:pos x="T54" y="T55"/>
                      </a:cxn>
                      <a:cxn ang="T88">
                        <a:pos x="T56" y="T57"/>
                      </a:cxn>
                      <a:cxn ang="T89">
                        <a:pos x="T58" y="T59"/>
                      </a:cxn>
                    </a:cxnLst>
                    <a:rect l="T90" t="T91" r="T92" b="T93"/>
                    <a:pathLst>
                      <a:path w="625" h="314">
                        <a:moveTo>
                          <a:pt x="17" y="0"/>
                        </a:moveTo>
                        <a:lnTo>
                          <a:pt x="90" y="32"/>
                        </a:lnTo>
                        <a:lnTo>
                          <a:pt x="156" y="60"/>
                        </a:lnTo>
                        <a:lnTo>
                          <a:pt x="230" y="95"/>
                        </a:lnTo>
                        <a:lnTo>
                          <a:pt x="306" y="129"/>
                        </a:lnTo>
                        <a:lnTo>
                          <a:pt x="374" y="160"/>
                        </a:lnTo>
                        <a:lnTo>
                          <a:pt x="429" y="186"/>
                        </a:lnTo>
                        <a:lnTo>
                          <a:pt x="462" y="201"/>
                        </a:lnTo>
                        <a:lnTo>
                          <a:pt x="500" y="220"/>
                        </a:lnTo>
                        <a:lnTo>
                          <a:pt x="543" y="243"/>
                        </a:lnTo>
                        <a:lnTo>
                          <a:pt x="585" y="267"/>
                        </a:lnTo>
                        <a:lnTo>
                          <a:pt x="620" y="292"/>
                        </a:lnTo>
                        <a:lnTo>
                          <a:pt x="625" y="309"/>
                        </a:lnTo>
                        <a:lnTo>
                          <a:pt x="608" y="314"/>
                        </a:lnTo>
                        <a:lnTo>
                          <a:pt x="569" y="300"/>
                        </a:lnTo>
                        <a:lnTo>
                          <a:pt x="497" y="268"/>
                        </a:lnTo>
                        <a:lnTo>
                          <a:pt x="453" y="248"/>
                        </a:lnTo>
                        <a:lnTo>
                          <a:pt x="405" y="225"/>
                        </a:lnTo>
                        <a:lnTo>
                          <a:pt x="354" y="201"/>
                        </a:lnTo>
                        <a:lnTo>
                          <a:pt x="302" y="176"/>
                        </a:lnTo>
                        <a:lnTo>
                          <a:pt x="250" y="151"/>
                        </a:lnTo>
                        <a:lnTo>
                          <a:pt x="199" y="125"/>
                        </a:lnTo>
                        <a:lnTo>
                          <a:pt x="152" y="103"/>
                        </a:lnTo>
                        <a:lnTo>
                          <a:pt x="108" y="80"/>
                        </a:lnTo>
                        <a:lnTo>
                          <a:pt x="72" y="60"/>
                        </a:lnTo>
                        <a:lnTo>
                          <a:pt x="41" y="43"/>
                        </a:lnTo>
                        <a:lnTo>
                          <a:pt x="5" y="23"/>
                        </a:lnTo>
                        <a:lnTo>
                          <a:pt x="0" y="6"/>
                        </a:lnTo>
                        <a:lnTo>
                          <a:pt x="17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503" name="Freeform 158"/>
                  <p:cNvSpPr>
                    <a:spLocks/>
                  </p:cNvSpPr>
                  <p:nvPr/>
                </p:nvSpPr>
                <p:spPr bwMode="auto">
                  <a:xfrm>
                    <a:off x="3605" y="1708"/>
                    <a:ext cx="192" cy="145"/>
                  </a:xfrm>
                  <a:custGeom>
                    <a:avLst/>
                    <a:gdLst>
                      <a:gd name="T0" fmla="*/ 0 w 576"/>
                      <a:gd name="T1" fmla="*/ 0 h 433"/>
                      <a:gd name="T2" fmla="*/ 0 w 576"/>
                      <a:gd name="T3" fmla="*/ 0 h 433"/>
                      <a:gd name="T4" fmla="*/ 0 w 576"/>
                      <a:gd name="T5" fmla="*/ 0 h 433"/>
                      <a:gd name="T6" fmla="*/ 0 w 576"/>
                      <a:gd name="T7" fmla="*/ 0 h 433"/>
                      <a:gd name="T8" fmla="*/ 0 w 576"/>
                      <a:gd name="T9" fmla="*/ 0 h 433"/>
                      <a:gd name="T10" fmla="*/ 0 w 576"/>
                      <a:gd name="T11" fmla="*/ 0 h 433"/>
                      <a:gd name="T12" fmla="*/ 0 w 576"/>
                      <a:gd name="T13" fmla="*/ 0 h 433"/>
                      <a:gd name="T14" fmla="*/ 0 w 576"/>
                      <a:gd name="T15" fmla="*/ 0 h 433"/>
                      <a:gd name="T16" fmla="*/ 0 w 576"/>
                      <a:gd name="T17" fmla="*/ 0 h 433"/>
                      <a:gd name="T18" fmla="*/ 0 w 576"/>
                      <a:gd name="T19" fmla="*/ 0 h 433"/>
                      <a:gd name="T20" fmla="*/ 0 w 576"/>
                      <a:gd name="T21" fmla="*/ 0 h 433"/>
                      <a:gd name="T22" fmla="*/ 0 w 576"/>
                      <a:gd name="T23" fmla="*/ 0 h 433"/>
                      <a:gd name="T24" fmla="*/ 0 w 576"/>
                      <a:gd name="T25" fmla="*/ 0 h 433"/>
                      <a:gd name="T26" fmla="*/ 0 w 576"/>
                      <a:gd name="T27" fmla="*/ 0 h 433"/>
                      <a:gd name="T28" fmla="*/ 0 w 576"/>
                      <a:gd name="T29" fmla="*/ 0 h 433"/>
                      <a:gd name="T30" fmla="*/ 0 w 576"/>
                      <a:gd name="T31" fmla="*/ 0 h 433"/>
                      <a:gd name="T32" fmla="*/ 0 w 576"/>
                      <a:gd name="T33" fmla="*/ 0 h 433"/>
                      <a:gd name="T34" fmla="*/ 0 w 576"/>
                      <a:gd name="T35" fmla="*/ 0 h 433"/>
                      <a:gd name="T36" fmla="*/ 0 w 576"/>
                      <a:gd name="T37" fmla="*/ 0 h 433"/>
                      <a:gd name="T38" fmla="*/ 0 w 576"/>
                      <a:gd name="T39" fmla="*/ 0 h 433"/>
                      <a:gd name="T40" fmla="*/ 0 w 576"/>
                      <a:gd name="T41" fmla="*/ 0 h 433"/>
                      <a:gd name="T42" fmla="*/ 0 w 576"/>
                      <a:gd name="T43" fmla="*/ 0 h 433"/>
                      <a:gd name="T44" fmla="*/ 0 w 576"/>
                      <a:gd name="T45" fmla="*/ 0 h 433"/>
                      <a:gd name="T46" fmla="*/ 0 w 576"/>
                      <a:gd name="T47" fmla="*/ 0 h 433"/>
                      <a:gd name="T48" fmla="*/ 0 w 576"/>
                      <a:gd name="T49" fmla="*/ 0 h 433"/>
                      <a:gd name="T50" fmla="*/ 0 w 576"/>
                      <a:gd name="T51" fmla="*/ 0 h 433"/>
                      <a:gd name="T52" fmla="*/ 0 w 576"/>
                      <a:gd name="T53" fmla="*/ 0 h 433"/>
                      <a:gd name="T54" fmla="*/ 0 w 576"/>
                      <a:gd name="T55" fmla="*/ 0 h 433"/>
                      <a:gd name="T56" fmla="*/ 0 w 576"/>
                      <a:gd name="T57" fmla="*/ 0 h 433"/>
                      <a:gd name="T58" fmla="*/ 0 w 576"/>
                      <a:gd name="T59" fmla="*/ 0 h 433"/>
                      <a:gd name="T60" fmla="*/ 0 w 576"/>
                      <a:gd name="T61" fmla="*/ 0 h 433"/>
                      <a:gd name="T62" fmla="*/ 0 w 576"/>
                      <a:gd name="T63" fmla="*/ 0 h 433"/>
                      <a:gd name="T64" fmla="*/ 0 w 576"/>
                      <a:gd name="T65" fmla="*/ 0 h 433"/>
                      <a:gd name="T66" fmla="*/ 0 w 576"/>
                      <a:gd name="T67" fmla="*/ 0 h 433"/>
                      <a:gd name="T68" fmla="*/ 0 w 576"/>
                      <a:gd name="T69" fmla="*/ 0 h 433"/>
                      <a:gd name="T70" fmla="*/ 0 w 576"/>
                      <a:gd name="T71" fmla="*/ 0 h 433"/>
                      <a:gd name="T72" fmla="*/ 0 w 576"/>
                      <a:gd name="T73" fmla="*/ 0 h 433"/>
                      <a:gd name="T74" fmla="*/ 0 w 576"/>
                      <a:gd name="T75" fmla="*/ 0 h 433"/>
                      <a:gd name="T76" fmla="*/ 0 w 576"/>
                      <a:gd name="T77" fmla="*/ 0 h 433"/>
                      <a:gd name="T78" fmla="*/ 0 w 576"/>
                      <a:gd name="T79" fmla="*/ 0 h 433"/>
                      <a:gd name="T80" fmla="*/ 0 w 576"/>
                      <a:gd name="T81" fmla="*/ 0 h 433"/>
                      <a:gd name="T82" fmla="*/ 0 w 576"/>
                      <a:gd name="T83" fmla="*/ 0 h 433"/>
                      <a:gd name="T84" fmla="*/ 0 w 576"/>
                      <a:gd name="T85" fmla="*/ 0 h 433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w 576"/>
                      <a:gd name="T130" fmla="*/ 0 h 433"/>
                      <a:gd name="T131" fmla="*/ 576 w 576"/>
                      <a:gd name="T132" fmla="*/ 433 h 433"/>
                    </a:gdLst>
                    <a:ahLst/>
                    <a:cxnLst>
                      <a:cxn ang="T86">
                        <a:pos x="T0" y="T1"/>
                      </a:cxn>
                      <a:cxn ang="T87">
                        <a:pos x="T2" y="T3"/>
                      </a:cxn>
                      <a:cxn ang="T88">
                        <a:pos x="T4" y="T5"/>
                      </a:cxn>
                      <a:cxn ang="T89">
                        <a:pos x="T6" y="T7"/>
                      </a:cxn>
                      <a:cxn ang="T90">
                        <a:pos x="T8" y="T9"/>
                      </a:cxn>
                      <a:cxn ang="T91">
                        <a:pos x="T10" y="T11"/>
                      </a:cxn>
                      <a:cxn ang="T92">
                        <a:pos x="T12" y="T13"/>
                      </a:cxn>
                      <a:cxn ang="T93">
                        <a:pos x="T14" y="T15"/>
                      </a:cxn>
                      <a:cxn ang="T94">
                        <a:pos x="T16" y="T17"/>
                      </a:cxn>
                      <a:cxn ang="T95">
                        <a:pos x="T18" y="T19"/>
                      </a:cxn>
                      <a:cxn ang="T96">
                        <a:pos x="T20" y="T21"/>
                      </a:cxn>
                      <a:cxn ang="T97">
                        <a:pos x="T22" y="T23"/>
                      </a:cxn>
                      <a:cxn ang="T98">
                        <a:pos x="T24" y="T25"/>
                      </a:cxn>
                      <a:cxn ang="T99">
                        <a:pos x="T26" y="T27"/>
                      </a:cxn>
                      <a:cxn ang="T100">
                        <a:pos x="T28" y="T29"/>
                      </a:cxn>
                      <a:cxn ang="T101">
                        <a:pos x="T30" y="T31"/>
                      </a:cxn>
                      <a:cxn ang="T102">
                        <a:pos x="T32" y="T33"/>
                      </a:cxn>
                      <a:cxn ang="T103">
                        <a:pos x="T34" y="T35"/>
                      </a:cxn>
                      <a:cxn ang="T104">
                        <a:pos x="T36" y="T37"/>
                      </a:cxn>
                      <a:cxn ang="T105">
                        <a:pos x="T38" y="T39"/>
                      </a:cxn>
                      <a:cxn ang="T106">
                        <a:pos x="T40" y="T41"/>
                      </a:cxn>
                      <a:cxn ang="T107">
                        <a:pos x="T42" y="T43"/>
                      </a:cxn>
                      <a:cxn ang="T108">
                        <a:pos x="T44" y="T45"/>
                      </a:cxn>
                      <a:cxn ang="T109">
                        <a:pos x="T46" y="T47"/>
                      </a:cxn>
                      <a:cxn ang="T110">
                        <a:pos x="T48" y="T49"/>
                      </a:cxn>
                      <a:cxn ang="T111">
                        <a:pos x="T50" y="T51"/>
                      </a:cxn>
                      <a:cxn ang="T112">
                        <a:pos x="T52" y="T53"/>
                      </a:cxn>
                      <a:cxn ang="T113">
                        <a:pos x="T54" y="T55"/>
                      </a:cxn>
                      <a:cxn ang="T114">
                        <a:pos x="T56" y="T57"/>
                      </a:cxn>
                      <a:cxn ang="T115">
                        <a:pos x="T58" y="T59"/>
                      </a:cxn>
                      <a:cxn ang="T116">
                        <a:pos x="T60" y="T61"/>
                      </a:cxn>
                      <a:cxn ang="T117">
                        <a:pos x="T62" y="T63"/>
                      </a:cxn>
                      <a:cxn ang="T118">
                        <a:pos x="T64" y="T65"/>
                      </a:cxn>
                      <a:cxn ang="T119">
                        <a:pos x="T66" y="T67"/>
                      </a:cxn>
                      <a:cxn ang="T120">
                        <a:pos x="T68" y="T69"/>
                      </a:cxn>
                      <a:cxn ang="T121">
                        <a:pos x="T70" y="T71"/>
                      </a:cxn>
                      <a:cxn ang="T122">
                        <a:pos x="T72" y="T73"/>
                      </a:cxn>
                      <a:cxn ang="T123">
                        <a:pos x="T74" y="T75"/>
                      </a:cxn>
                      <a:cxn ang="T124">
                        <a:pos x="T76" y="T77"/>
                      </a:cxn>
                      <a:cxn ang="T125">
                        <a:pos x="T78" y="T79"/>
                      </a:cxn>
                      <a:cxn ang="T126">
                        <a:pos x="T80" y="T81"/>
                      </a:cxn>
                      <a:cxn ang="T127">
                        <a:pos x="T82" y="T83"/>
                      </a:cxn>
                      <a:cxn ang="T128">
                        <a:pos x="T84" y="T85"/>
                      </a:cxn>
                    </a:cxnLst>
                    <a:rect l="T129" t="T130" r="T131" b="T132"/>
                    <a:pathLst>
                      <a:path w="576" h="433">
                        <a:moveTo>
                          <a:pt x="17" y="0"/>
                        </a:moveTo>
                        <a:lnTo>
                          <a:pt x="49" y="16"/>
                        </a:lnTo>
                        <a:lnTo>
                          <a:pt x="93" y="43"/>
                        </a:lnTo>
                        <a:lnTo>
                          <a:pt x="118" y="60"/>
                        </a:lnTo>
                        <a:lnTo>
                          <a:pt x="144" y="79"/>
                        </a:lnTo>
                        <a:lnTo>
                          <a:pt x="171" y="99"/>
                        </a:lnTo>
                        <a:lnTo>
                          <a:pt x="200" y="120"/>
                        </a:lnTo>
                        <a:lnTo>
                          <a:pt x="227" y="140"/>
                        </a:lnTo>
                        <a:lnTo>
                          <a:pt x="255" y="162"/>
                        </a:lnTo>
                        <a:lnTo>
                          <a:pt x="282" y="181"/>
                        </a:lnTo>
                        <a:lnTo>
                          <a:pt x="307" y="201"/>
                        </a:lnTo>
                        <a:lnTo>
                          <a:pt x="351" y="235"/>
                        </a:lnTo>
                        <a:lnTo>
                          <a:pt x="383" y="260"/>
                        </a:lnTo>
                        <a:lnTo>
                          <a:pt x="403" y="276"/>
                        </a:lnTo>
                        <a:lnTo>
                          <a:pt x="427" y="295"/>
                        </a:lnTo>
                        <a:lnTo>
                          <a:pt x="453" y="314"/>
                        </a:lnTo>
                        <a:lnTo>
                          <a:pt x="480" y="336"/>
                        </a:lnTo>
                        <a:lnTo>
                          <a:pt x="507" y="356"/>
                        </a:lnTo>
                        <a:lnTo>
                          <a:pt x="532" y="377"/>
                        </a:lnTo>
                        <a:lnTo>
                          <a:pt x="571" y="411"/>
                        </a:lnTo>
                        <a:lnTo>
                          <a:pt x="576" y="429"/>
                        </a:lnTo>
                        <a:lnTo>
                          <a:pt x="558" y="433"/>
                        </a:lnTo>
                        <a:lnTo>
                          <a:pt x="515" y="412"/>
                        </a:lnTo>
                        <a:lnTo>
                          <a:pt x="484" y="395"/>
                        </a:lnTo>
                        <a:lnTo>
                          <a:pt x="451" y="377"/>
                        </a:lnTo>
                        <a:lnTo>
                          <a:pt x="418" y="356"/>
                        </a:lnTo>
                        <a:lnTo>
                          <a:pt x="387" y="338"/>
                        </a:lnTo>
                        <a:lnTo>
                          <a:pt x="345" y="309"/>
                        </a:lnTo>
                        <a:lnTo>
                          <a:pt x="315" y="287"/>
                        </a:lnTo>
                        <a:lnTo>
                          <a:pt x="287" y="261"/>
                        </a:lnTo>
                        <a:lnTo>
                          <a:pt x="258" y="236"/>
                        </a:lnTo>
                        <a:lnTo>
                          <a:pt x="231" y="210"/>
                        </a:lnTo>
                        <a:lnTo>
                          <a:pt x="203" y="184"/>
                        </a:lnTo>
                        <a:lnTo>
                          <a:pt x="176" y="158"/>
                        </a:lnTo>
                        <a:lnTo>
                          <a:pt x="149" y="132"/>
                        </a:lnTo>
                        <a:lnTo>
                          <a:pt x="120" y="107"/>
                        </a:lnTo>
                        <a:lnTo>
                          <a:pt x="92" y="86"/>
                        </a:lnTo>
                        <a:lnTo>
                          <a:pt x="61" y="64"/>
                        </a:lnTo>
                        <a:lnTo>
                          <a:pt x="30" y="43"/>
                        </a:lnTo>
                        <a:lnTo>
                          <a:pt x="4" y="22"/>
                        </a:lnTo>
                        <a:lnTo>
                          <a:pt x="0" y="3"/>
                        </a:lnTo>
                        <a:lnTo>
                          <a:pt x="17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504" name="Freeform 159"/>
                  <p:cNvSpPr>
                    <a:spLocks/>
                  </p:cNvSpPr>
                  <p:nvPr/>
                </p:nvSpPr>
                <p:spPr bwMode="auto">
                  <a:xfrm>
                    <a:off x="3195" y="1407"/>
                    <a:ext cx="184" cy="146"/>
                  </a:xfrm>
                  <a:custGeom>
                    <a:avLst/>
                    <a:gdLst>
                      <a:gd name="T0" fmla="*/ 0 w 550"/>
                      <a:gd name="T1" fmla="*/ 0 h 439"/>
                      <a:gd name="T2" fmla="*/ 0 w 550"/>
                      <a:gd name="T3" fmla="*/ 0 h 439"/>
                      <a:gd name="T4" fmla="*/ 0 w 550"/>
                      <a:gd name="T5" fmla="*/ 0 h 439"/>
                      <a:gd name="T6" fmla="*/ 0 w 550"/>
                      <a:gd name="T7" fmla="*/ 0 h 439"/>
                      <a:gd name="T8" fmla="*/ 0 w 550"/>
                      <a:gd name="T9" fmla="*/ 0 h 439"/>
                      <a:gd name="T10" fmla="*/ 0 w 550"/>
                      <a:gd name="T11" fmla="*/ 0 h 439"/>
                      <a:gd name="T12" fmla="*/ 0 w 550"/>
                      <a:gd name="T13" fmla="*/ 0 h 439"/>
                      <a:gd name="T14" fmla="*/ 0 w 550"/>
                      <a:gd name="T15" fmla="*/ 0 h 439"/>
                      <a:gd name="T16" fmla="*/ 0 w 550"/>
                      <a:gd name="T17" fmla="*/ 0 h 439"/>
                      <a:gd name="T18" fmla="*/ 0 w 550"/>
                      <a:gd name="T19" fmla="*/ 0 h 439"/>
                      <a:gd name="T20" fmla="*/ 0 w 550"/>
                      <a:gd name="T21" fmla="*/ 0 h 439"/>
                      <a:gd name="T22" fmla="*/ 0 w 550"/>
                      <a:gd name="T23" fmla="*/ 0 h 439"/>
                      <a:gd name="T24" fmla="*/ 0 w 550"/>
                      <a:gd name="T25" fmla="*/ 0 h 439"/>
                      <a:gd name="T26" fmla="*/ 0 w 550"/>
                      <a:gd name="T27" fmla="*/ 0 h 439"/>
                      <a:gd name="T28" fmla="*/ 0 w 550"/>
                      <a:gd name="T29" fmla="*/ 0 h 439"/>
                      <a:gd name="T30" fmla="*/ 0 w 550"/>
                      <a:gd name="T31" fmla="*/ 0 h 439"/>
                      <a:gd name="T32" fmla="*/ 0 w 550"/>
                      <a:gd name="T33" fmla="*/ 0 h 439"/>
                      <a:gd name="T34" fmla="*/ 0 w 550"/>
                      <a:gd name="T35" fmla="*/ 0 h 439"/>
                      <a:gd name="T36" fmla="*/ 0 w 550"/>
                      <a:gd name="T37" fmla="*/ 0 h 439"/>
                      <a:gd name="T38" fmla="*/ 0 w 550"/>
                      <a:gd name="T39" fmla="*/ 0 h 439"/>
                      <a:gd name="T40" fmla="*/ 0 w 550"/>
                      <a:gd name="T41" fmla="*/ 0 h 439"/>
                      <a:gd name="T42" fmla="*/ 0 w 550"/>
                      <a:gd name="T43" fmla="*/ 0 h 439"/>
                      <a:gd name="T44" fmla="*/ 0 w 550"/>
                      <a:gd name="T45" fmla="*/ 0 h 439"/>
                      <a:gd name="T46" fmla="*/ 0 w 550"/>
                      <a:gd name="T47" fmla="*/ 0 h 439"/>
                      <a:gd name="T48" fmla="*/ 0 w 550"/>
                      <a:gd name="T49" fmla="*/ 0 h 439"/>
                      <a:gd name="T50" fmla="*/ 0 w 550"/>
                      <a:gd name="T51" fmla="*/ 0 h 439"/>
                      <a:gd name="T52" fmla="*/ 0 w 550"/>
                      <a:gd name="T53" fmla="*/ 0 h 439"/>
                      <a:gd name="T54" fmla="*/ 0 w 550"/>
                      <a:gd name="T55" fmla="*/ 0 h 439"/>
                      <a:gd name="T56" fmla="*/ 0 w 550"/>
                      <a:gd name="T57" fmla="*/ 0 h 439"/>
                      <a:gd name="T58" fmla="*/ 0 w 550"/>
                      <a:gd name="T59" fmla="*/ 0 h 439"/>
                      <a:gd name="T60" fmla="*/ 0 w 550"/>
                      <a:gd name="T61" fmla="*/ 0 h 439"/>
                      <a:gd name="T62" fmla="*/ 0 w 550"/>
                      <a:gd name="T63" fmla="*/ 0 h 439"/>
                      <a:gd name="T64" fmla="*/ 0 w 550"/>
                      <a:gd name="T65" fmla="*/ 0 h 439"/>
                      <a:gd name="T66" fmla="*/ 0 w 550"/>
                      <a:gd name="T67" fmla="*/ 0 h 439"/>
                      <a:gd name="T68" fmla="*/ 0 w 550"/>
                      <a:gd name="T69" fmla="*/ 0 h 439"/>
                      <a:gd name="T70" fmla="*/ 0 w 550"/>
                      <a:gd name="T71" fmla="*/ 0 h 439"/>
                      <a:gd name="T72" fmla="*/ 0 w 550"/>
                      <a:gd name="T73" fmla="*/ 0 h 439"/>
                      <a:gd name="T74" fmla="*/ 0 w 550"/>
                      <a:gd name="T75" fmla="*/ 0 h 439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w 550"/>
                      <a:gd name="T115" fmla="*/ 0 h 439"/>
                      <a:gd name="T116" fmla="*/ 550 w 550"/>
                      <a:gd name="T117" fmla="*/ 439 h 439"/>
                    </a:gdLst>
                    <a:ahLst/>
                    <a:cxnLst>
                      <a:cxn ang="T76">
                        <a:pos x="T0" y="T1"/>
                      </a:cxn>
                      <a:cxn ang="T77">
                        <a:pos x="T2" y="T3"/>
                      </a:cxn>
                      <a:cxn ang="T78">
                        <a:pos x="T4" y="T5"/>
                      </a:cxn>
                      <a:cxn ang="T79">
                        <a:pos x="T6" y="T7"/>
                      </a:cxn>
                      <a:cxn ang="T80">
                        <a:pos x="T8" y="T9"/>
                      </a:cxn>
                      <a:cxn ang="T81">
                        <a:pos x="T10" y="T11"/>
                      </a:cxn>
                      <a:cxn ang="T82">
                        <a:pos x="T12" y="T13"/>
                      </a:cxn>
                      <a:cxn ang="T83">
                        <a:pos x="T14" y="T15"/>
                      </a:cxn>
                      <a:cxn ang="T84">
                        <a:pos x="T16" y="T17"/>
                      </a:cxn>
                      <a:cxn ang="T85">
                        <a:pos x="T18" y="T19"/>
                      </a:cxn>
                      <a:cxn ang="T86">
                        <a:pos x="T20" y="T21"/>
                      </a:cxn>
                      <a:cxn ang="T87">
                        <a:pos x="T22" y="T23"/>
                      </a:cxn>
                      <a:cxn ang="T88">
                        <a:pos x="T24" y="T25"/>
                      </a:cxn>
                      <a:cxn ang="T89">
                        <a:pos x="T26" y="T27"/>
                      </a:cxn>
                      <a:cxn ang="T90">
                        <a:pos x="T28" y="T29"/>
                      </a:cxn>
                      <a:cxn ang="T91">
                        <a:pos x="T30" y="T31"/>
                      </a:cxn>
                      <a:cxn ang="T92">
                        <a:pos x="T32" y="T33"/>
                      </a:cxn>
                      <a:cxn ang="T93">
                        <a:pos x="T34" y="T35"/>
                      </a:cxn>
                      <a:cxn ang="T94">
                        <a:pos x="T36" y="T37"/>
                      </a:cxn>
                      <a:cxn ang="T95">
                        <a:pos x="T38" y="T39"/>
                      </a:cxn>
                      <a:cxn ang="T96">
                        <a:pos x="T40" y="T41"/>
                      </a:cxn>
                      <a:cxn ang="T97">
                        <a:pos x="T42" y="T43"/>
                      </a:cxn>
                      <a:cxn ang="T98">
                        <a:pos x="T44" y="T45"/>
                      </a:cxn>
                      <a:cxn ang="T99">
                        <a:pos x="T46" y="T47"/>
                      </a:cxn>
                      <a:cxn ang="T100">
                        <a:pos x="T48" y="T49"/>
                      </a:cxn>
                      <a:cxn ang="T101">
                        <a:pos x="T50" y="T51"/>
                      </a:cxn>
                      <a:cxn ang="T102">
                        <a:pos x="T52" y="T53"/>
                      </a:cxn>
                      <a:cxn ang="T103">
                        <a:pos x="T54" y="T55"/>
                      </a:cxn>
                      <a:cxn ang="T104">
                        <a:pos x="T56" y="T57"/>
                      </a:cxn>
                      <a:cxn ang="T105">
                        <a:pos x="T58" y="T59"/>
                      </a:cxn>
                      <a:cxn ang="T106">
                        <a:pos x="T60" y="T61"/>
                      </a:cxn>
                      <a:cxn ang="T107">
                        <a:pos x="T62" y="T63"/>
                      </a:cxn>
                      <a:cxn ang="T108">
                        <a:pos x="T64" y="T65"/>
                      </a:cxn>
                      <a:cxn ang="T109">
                        <a:pos x="T66" y="T67"/>
                      </a:cxn>
                      <a:cxn ang="T110">
                        <a:pos x="T68" y="T69"/>
                      </a:cxn>
                      <a:cxn ang="T111">
                        <a:pos x="T70" y="T71"/>
                      </a:cxn>
                      <a:cxn ang="T112">
                        <a:pos x="T72" y="T73"/>
                      </a:cxn>
                      <a:cxn ang="T113">
                        <a:pos x="T74" y="T75"/>
                      </a:cxn>
                    </a:cxnLst>
                    <a:rect l="T114" t="T115" r="T116" b="T117"/>
                    <a:pathLst>
                      <a:path w="550" h="439">
                        <a:moveTo>
                          <a:pt x="17" y="0"/>
                        </a:moveTo>
                        <a:lnTo>
                          <a:pt x="54" y="21"/>
                        </a:lnTo>
                        <a:lnTo>
                          <a:pt x="82" y="42"/>
                        </a:lnTo>
                        <a:lnTo>
                          <a:pt x="116" y="67"/>
                        </a:lnTo>
                        <a:lnTo>
                          <a:pt x="154" y="97"/>
                        </a:lnTo>
                        <a:lnTo>
                          <a:pt x="196" y="130"/>
                        </a:lnTo>
                        <a:lnTo>
                          <a:pt x="241" y="164"/>
                        </a:lnTo>
                        <a:lnTo>
                          <a:pt x="264" y="181"/>
                        </a:lnTo>
                        <a:lnTo>
                          <a:pt x="285" y="199"/>
                        </a:lnTo>
                        <a:lnTo>
                          <a:pt x="308" y="218"/>
                        </a:lnTo>
                        <a:lnTo>
                          <a:pt x="331" y="236"/>
                        </a:lnTo>
                        <a:lnTo>
                          <a:pt x="354" y="254"/>
                        </a:lnTo>
                        <a:lnTo>
                          <a:pt x="376" y="271"/>
                        </a:lnTo>
                        <a:lnTo>
                          <a:pt x="417" y="306"/>
                        </a:lnTo>
                        <a:lnTo>
                          <a:pt x="454" y="336"/>
                        </a:lnTo>
                        <a:lnTo>
                          <a:pt x="487" y="365"/>
                        </a:lnTo>
                        <a:lnTo>
                          <a:pt x="515" y="389"/>
                        </a:lnTo>
                        <a:lnTo>
                          <a:pt x="548" y="420"/>
                        </a:lnTo>
                        <a:lnTo>
                          <a:pt x="550" y="437"/>
                        </a:lnTo>
                        <a:lnTo>
                          <a:pt x="532" y="439"/>
                        </a:lnTo>
                        <a:lnTo>
                          <a:pt x="493" y="410"/>
                        </a:lnTo>
                        <a:lnTo>
                          <a:pt x="474" y="392"/>
                        </a:lnTo>
                        <a:lnTo>
                          <a:pt x="455" y="376"/>
                        </a:lnTo>
                        <a:lnTo>
                          <a:pt x="419" y="346"/>
                        </a:lnTo>
                        <a:lnTo>
                          <a:pt x="381" y="315"/>
                        </a:lnTo>
                        <a:lnTo>
                          <a:pt x="345" y="284"/>
                        </a:lnTo>
                        <a:lnTo>
                          <a:pt x="308" y="252"/>
                        </a:lnTo>
                        <a:lnTo>
                          <a:pt x="272" y="221"/>
                        </a:lnTo>
                        <a:lnTo>
                          <a:pt x="234" y="190"/>
                        </a:lnTo>
                        <a:lnTo>
                          <a:pt x="196" y="161"/>
                        </a:lnTo>
                        <a:lnTo>
                          <a:pt x="159" y="131"/>
                        </a:lnTo>
                        <a:lnTo>
                          <a:pt x="121" y="104"/>
                        </a:lnTo>
                        <a:lnTo>
                          <a:pt x="80" y="76"/>
                        </a:lnTo>
                        <a:lnTo>
                          <a:pt x="40" y="49"/>
                        </a:lnTo>
                        <a:lnTo>
                          <a:pt x="5" y="20"/>
                        </a:lnTo>
                        <a:lnTo>
                          <a:pt x="0" y="3"/>
                        </a:lnTo>
                        <a:lnTo>
                          <a:pt x="17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505" name="Freeform 160"/>
                  <p:cNvSpPr>
                    <a:spLocks/>
                  </p:cNvSpPr>
                  <p:nvPr/>
                </p:nvSpPr>
                <p:spPr bwMode="auto">
                  <a:xfrm>
                    <a:off x="3262" y="1349"/>
                    <a:ext cx="157" cy="184"/>
                  </a:xfrm>
                  <a:custGeom>
                    <a:avLst/>
                    <a:gdLst>
                      <a:gd name="T0" fmla="*/ 0 w 470"/>
                      <a:gd name="T1" fmla="*/ 0 h 554"/>
                      <a:gd name="T2" fmla="*/ 0 w 470"/>
                      <a:gd name="T3" fmla="*/ 0 h 554"/>
                      <a:gd name="T4" fmla="*/ 0 w 470"/>
                      <a:gd name="T5" fmla="*/ 0 h 554"/>
                      <a:gd name="T6" fmla="*/ 0 w 470"/>
                      <a:gd name="T7" fmla="*/ 0 h 554"/>
                      <a:gd name="T8" fmla="*/ 0 w 470"/>
                      <a:gd name="T9" fmla="*/ 0 h 554"/>
                      <a:gd name="T10" fmla="*/ 0 w 470"/>
                      <a:gd name="T11" fmla="*/ 0 h 554"/>
                      <a:gd name="T12" fmla="*/ 0 w 470"/>
                      <a:gd name="T13" fmla="*/ 0 h 554"/>
                      <a:gd name="T14" fmla="*/ 0 w 470"/>
                      <a:gd name="T15" fmla="*/ 0 h 554"/>
                      <a:gd name="T16" fmla="*/ 0 w 470"/>
                      <a:gd name="T17" fmla="*/ 0 h 554"/>
                      <a:gd name="T18" fmla="*/ 0 w 470"/>
                      <a:gd name="T19" fmla="*/ 0 h 554"/>
                      <a:gd name="T20" fmla="*/ 0 w 470"/>
                      <a:gd name="T21" fmla="*/ 0 h 554"/>
                      <a:gd name="T22" fmla="*/ 0 w 470"/>
                      <a:gd name="T23" fmla="*/ 0 h 554"/>
                      <a:gd name="T24" fmla="*/ 0 w 470"/>
                      <a:gd name="T25" fmla="*/ 0 h 554"/>
                      <a:gd name="T26" fmla="*/ 0 w 470"/>
                      <a:gd name="T27" fmla="*/ 0 h 554"/>
                      <a:gd name="T28" fmla="*/ 0 w 470"/>
                      <a:gd name="T29" fmla="*/ 0 h 554"/>
                      <a:gd name="T30" fmla="*/ 0 w 470"/>
                      <a:gd name="T31" fmla="*/ 0 h 554"/>
                      <a:gd name="T32" fmla="*/ 0 w 470"/>
                      <a:gd name="T33" fmla="*/ 0 h 554"/>
                      <a:gd name="T34" fmla="*/ 0 w 470"/>
                      <a:gd name="T35" fmla="*/ 0 h 554"/>
                      <a:gd name="T36" fmla="*/ 0 w 470"/>
                      <a:gd name="T37" fmla="*/ 0 h 554"/>
                      <a:gd name="T38" fmla="*/ 0 w 470"/>
                      <a:gd name="T39" fmla="*/ 0 h 554"/>
                      <a:gd name="T40" fmla="*/ 0 w 470"/>
                      <a:gd name="T41" fmla="*/ 0 h 554"/>
                      <a:gd name="T42" fmla="*/ 0 w 470"/>
                      <a:gd name="T43" fmla="*/ 0 h 554"/>
                      <a:gd name="T44" fmla="*/ 0 w 470"/>
                      <a:gd name="T45" fmla="*/ 0 h 554"/>
                      <a:gd name="T46" fmla="*/ 0 w 470"/>
                      <a:gd name="T47" fmla="*/ 0 h 554"/>
                      <a:gd name="T48" fmla="*/ 0 w 470"/>
                      <a:gd name="T49" fmla="*/ 0 h 554"/>
                      <a:gd name="T50" fmla="*/ 0 w 470"/>
                      <a:gd name="T51" fmla="*/ 0 h 554"/>
                      <a:gd name="T52" fmla="*/ 0 w 470"/>
                      <a:gd name="T53" fmla="*/ 0 h 554"/>
                      <a:gd name="T54" fmla="*/ 0 w 470"/>
                      <a:gd name="T55" fmla="*/ 0 h 554"/>
                      <a:gd name="T56" fmla="*/ 0 w 470"/>
                      <a:gd name="T57" fmla="*/ 0 h 554"/>
                      <a:gd name="T58" fmla="*/ 0 w 470"/>
                      <a:gd name="T59" fmla="*/ 0 h 554"/>
                      <a:gd name="T60" fmla="*/ 0 w 470"/>
                      <a:gd name="T61" fmla="*/ 0 h 554"/>
                      <a:gd name="T62" fmla="*/ 0 w 470"/>
                      <a:gd name="T63" fmla="*/ 0 h 554"/>
                      <a:gd name="T64" fmla="*/ 0 w 470"/>
                      <a:gd name="T65" fmla="*/ 0 h 554"/>
                      <a:gd name="T66" fmla="*/ 0 w 470"/>
                      <a:gd name="T67" fmla="*/ 0 h 554"/>
                      <a:gd name="T68" fmla="*/ 0 w 470"/>
                      <a:gd name="T69" fmla="*/ 0 h 554"/>
                      <a:gd name="T70" fmla="*/ 0 w 470"/>
                      <a:gd name="T71" fmla="*/ 0 h 554"/>
                      <a:gd name="T72" fmla="*/ 0 w 470"/>
                      <a:gd name="T73" fmla="*/ 0 h 554"/>
                      <a:gd name="T74" fmla="*/ 0 w 470"/>
                      <a:gd name="T75" fmla="*/ 0 h 554"/>
                      <a:gd name="T76" fmla="*/ 0 w 470"/>
                      <a:gd name="T77" fmla="*/ 0 h 554"/>
                      <a:gd name="T78" fmla="*/ 0 w 470"/>
                      <a:gd name="T79" fmla="*/ 0 h 554"/>
                      <a:gd name="T80" fmla="*/ 0 w 470"/>
                      <a:gd name="T81" fmla="*/ 0 h 554"/>
                      <a:gd name="T82" fmla="*/ 0 w 470"/>
                      <a:gd name="T83" fmla="*/ 0 h 554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w 470"/>
                      <a:gd name="T127" fmla="*/ 0 h 554"/>
                      <a:gd name="T128" fmla="*/ 470 w 470"/>
                      <a:gd name="T129" fmla="*/ 554 h 554"/>
                    </a:gdLst>
                    <a:ahLst/>
                    <a:cxnLst>
                      <a:cxn ang="T84">
                        <a:pos x="T0" y="T1"/>
                      </a:cxn>
                      <a:cxn ang="T85">
                        <a:pos x="T2" y="T3"/>
                      </a:cxn>
                      <a:cxn ang="T86">
                        <a:pos x="T4" y="T5"/>
                      </a:cxn>
                      <a:cxn ang="T87">
                        <a:pos x="T6" y="T7"/>
                      </a:cxn>
                      <a:cxn ang="T88">
                        <a:pos x="T8" y="T9"/>
                      </a:cxn>
                      <a:cxn ang="T89">
                        <a:pos x="T10" y="T11"/>
                      </a:cxn>
                      <a:cxn ang="T90">
                        <a:pos x="T12" y="T13"/>
                      </a:cxn>
                      <a:cxn ang="T91">
                        <a:pos x="T14" y="T15"/>
                      </a:cxn>
                      <a:cxn ang="T92">
                        <a:pos x="T16" y="T17"/>
                      </a:cxn>
                      <a:cxn ang="T93">
                        <a:pos x="T18" y="T19"/>
                      </a:cxn>
                      <a:cxn ang="T94">
                        <a:pos x="T20" y="T21"/>
                      </a:cxn>
                      <a:cxn ang="T95">
                        <a:pos x="T22" y="T23"/>
                      </a:cxn>
                      <a:cxn ang="T96">
                        <a:pos x="T24" y="T25"/>
                      </a:cxn>
                      <a:cxn ang="T97">
                        <a:pos x="T26" y="T27"/>
                      </a:cxn>
                      <a:cxn ang="T98">
                        <a:pos x="T28" y="T29"/>
                      </a:cxn>
                      <a:cxn ang="T99">
                        <a:pos x="T30" y="T31"/>
                      </a:cxn>
                      <a:cxn ang="T100">
                        <a:pos x="T32" y="T33"/>
                      </a:cxn>
                      <a:cxn ang="T101">
                        <a:pos x="T34" y="T35"/>
                      </a:cxn>
                      <a:cxn ang="T102">
                        <a:pos x="T36" y="T37"/>
                      </a:cxn>
                      <a:cxn ang="T103">
                        <a:pos x="T38" y="T39"/>
                      </a:cxn>
                      <a:cxn ang="T104">
                        <a:pos x="T40" y="T41"/>
                      </a:cxn>
                      <a:cxn ang="T105">
                        <a:pos x="T42" y="T43"/>
                      </a:cxn>
                      <a:cxn ang="T106">
                        <a:pos x="T44" y="T45"/>
                      </a:cxn>
                      <a:cxn ang="T107">
                        <a:pos x="T46" y="T47"/>
                      </a:cxn>
                      <a:cxn ang="T108">
                        <a:pos x="T48" y="T49"/>
                      </a:cxn>
                      <a:cxn ang="T109">
                        <a:pos x="T50" y="T51"/>
                      </a:cxn>
                      <a:cxn ang="T110">
                        <a:pos x="T52" y="T53"/>
                      </a:cxn>
                      <a:cxn ang="T111">
                        <a:pos x="T54" y="T55"/>
                      </a:cxn>
                      <a:cxn ang="T112">
                        <a:pos x="T56" y="T57"/>
                      </a:cxn>
                      <a:cxn ang="T113">
                        <a:pos x="T58" y="T59"/>
                      </a:cxn>
                      <a:cxn ang="T114">
                        <a:pos x="T60" y="T61"/>
                      </a:cxn>
                      <a:cxn ang="T115">
                        <a:pos x="T62" y="T63"/>
                      </a:cxn>
                      <a:cxn ang="T116">
                        <a:pos x="T64" y="T65"/>
                      </a:cxn>
                      <a:cxn ang="T117">
                        <a:pos x="T66" y="T67"/>
                      </a:cxn>
                      <a:cxn ang="T118">
                        <a:pos x="T68" y="T69"/>
                      </a:cxn>
                      <a:cxn ang="T119">
                        <a:pos x="T70" y="T71"/>
                      </a:cxn>
                      <a:cxn ang="T120">
                        <a:pos x="T72" y="T73"/>
                      </a:cxn>
                      <a:cxn ang="T121">
                        <a:pos x="T74" y="T75"/>
                      </a:cxn>
                      <a:cxn ang="T122">
                        <a:pos x="T76" y="T77"/>
                      </a:cxn>
                      <a:cxn ang="T123">
                        <a:pos x="T78" y="T79"/>
                      </a:cxn>
                      <a:cxn ang="T124">
                        <a:pos x="T80" y="T81"/>
                      </a:cxn>
                      <a:cxn ang="T125">
                        <a:pos x="T82" y="T83"/>
                      </a:cxn>
                    </a:cxnLst>
                    <a:rect l="T126" t="T127" r="T128" b="T129"/>
                    <a:pathLst>
                      <a:path w="470" h="554">
                        <a:moveTo>
                          <a:pt x="22" y="6"/>
                        </a:moveTo>
                        <a:lnTo>
                          <a:pt x="54" y="54"/>
                        </a:lnTo>
                        <a:lnTo>
                          <a:pt x="68" y="80"/>
                        </a:lnTo>
                        <a:lnTo>
                          <a:pt x="83" y="104"/>
                        </a:lnTo>
                        <a:lnTo>
                          <a:pt x="106" y="135"/>
                        </a:lnTo>
                        <a:lnTo>
                          <a:pt x="130" y="165"/>
                        </a:lnTo>
                        <a:lnTo>
                          <a:pt x="154" y="196"/>
                        </a:lnTo>
                        <a:lnTo>
                          <a:pt x="180" y="227"/>
                        </a:lnTo>
                        <a:lnTo>
                          <a:pt x="205" y="257"/>
                        </a:lnTo>
                        <a:lnTo>
                          <a:pt x="232" y="287"/>
                        </a:lnTo>
                        <a:lnTo>
                          <a:pt x="258" y="315"/>
                        </a:lnTo>
                        <a:lnTo>
                          <a:pt x="284" y="342"/>
                        </a:lnTo>
                        <a:lnTo>
                          <a:pt x="307" y="365"/>
                        </a:lnTo>
                        <a:lnTo>
                          <a:pt x="331" y="388"/>
                        </a:lnTo>
                        <a:lnTo>
                          <a:pt x="356" y="412"/>
                        </a:lnTo>
                        <a:lnTo>
                          <a:pt x="381" y="436"/>
                        </a:lnTo>
                        <a:lnTo>
                          <a:pt x="405" y="460"/>
                        </a:lnTo>
                        <a:lnTo>
                          <a:pt x="429" y="485"/>
                        </a:lnTo>
                        <a:lnTo>
                          <a:pt x="469" y="535"/>
                        </a:lnTo>
                        <a:lnTo>
                          <a:pt x="470" y="554"/>
                        </a:lnTo>
                        <a:lnTo>
                          <a:pt x="452" y="554"/>
                        </a:lnTo>
                        <a:lnTo>
                          <a:pt x="407" y="524"/>
                        </a:lnTo>
                        <a:lnTo>
                          <a:pt x="375" y="501"/>
                        </a:lnTo>
                        <a:lnTo>
                          <a:pt x="341" y="476"/>
                        </a:lnTo>
                        <a:lnTo>
                          <a:pt x="307" y="450"/>
                        </a:lnTo>
                        <a:lnTo>
                          <a:pt x="276" y="426"/>
                        </a:lnTo>
                        <a:lnTo>
                          <a:pt x="235" y="392"/>
                        </a:lnTo>
                        <a:lnTo>
                          <a:pt x="212" y="364"/>
                        </a:lnTo>
                        <a:lnTo>
                          <a:pt x="181" y="322"/>
                        </a:lnTo>
                        <a:lnTo>
                          <a:pt x="164" y="296"/>
                        </a:lnTo>
                        <a:lnTo>
                          <a:pt x="145" y="268"/>
                        </a:lnTo>
                        <a:lnTo>
                          <a:pt x="125" y="239"/>
                        </a:lnTo>
                        <a:lnTo>
                          <a:pt x="107" y="209"/>
                        </a:lnTo>
                        <a:lnTo>
                          <a:pt x="88" y="179"/>
                        </a:lnTo>
                        <a:lnTo>
                          <a:pt x="70" y="150"/>
                        </a:lnTo>
                        <a:lnTo>
                          <a:pt x="52" y="121"/>
                        </a:lnTo>
                        <a:lnTo>
                          <a:pt x="38" y="94"/>
                        </a:lnTo>
                        <a:lnTo>
                          <a:pt x="12" y="48"/>
                        </a:lnTo>
                        <a:lnTo>
                          <a:pt x="0" y="17"/>
                        </a:lnTo>
                        <a:lnTo>
                          <a:pt x="4" y="0"/>
                        </a:lnTo>
                        <a:lnTo>
                          <a:pt x="22" y="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506" name="Freeform 161"/>
                  <p:cNvSpPr>
                    <a:spLocks/>
                  </p:cNvSpPr>
                  <p:nvPr/>
                </p:nvSpPr>
                <p:spPr bwMode="auto">
                  <a:xfrm>
                    <a:off x="3265" y="1693"/>
                    <a:ext cx="142" cy="122"/>
                  </a:xfrm>
                  <a:custGeom>
                    <a:avLst/>
                    <a:gdLst>
                      <a:gd name="T0" fmla="*/ 0 w 427"/>
                      <a:gd name="T1" fmla="*/ 0 h 366"/>
                      <a:gd name="T2" fmla="*/ 0 w 427"/>
                      <a:gd name="T3" fmla="*/ 0 h 366"/>
                      <a:gd name="T4" fmla="*/ 0 w 427"/>
                      <a:gd name="T5" fmla="*/ 0 h 366"/>
                      <a:gd name="T6" fmla="*/ 0 w 427"/>
                      <a:gd name="T7" fmla="*/ 0 h 366"/>
                      <a:gd name="T8" fmla="*/ 0 w 427"/>
                      <a:gd name="T9" fmla="*/ 0 h 366"/>
                      <a:gd name="T10" fmla="*/ 0 w 427"/>
                      <a:gd name="T11" fmla="*/ 0 h 366"/>
                      <a:gd name="T12" fmla="*/ 0 w 427"/>
                      <a:gd name="T13" fmla="*/ 0 h 366"/>
                      <a:gd name="T14" fmla="*/ 0 w 427"/>
                      <a:gd name="T15" fmla="*/ 0 h 366"/>
                      <a:gd name="T16" fmla="*/ 0 w 427"/>
                      <a:gd name="T17" fmla="*/ 0 h 366"/>
                      <a:gd name="T18" fmla="*/ 0 w 427"/>
                      <a:gd name="T19" fmla="*/ 0 h 366"/>
                      <a:gd name="T20" fmla="*/ 0 w 427"/>
                      <a:gd name="T21" fmla="*/ 0 h 366"/>
                      <a:gd name="T22" fmla="*/ 0 w 427"/>
                      <a:gd name="T23" fmla="*/ 0 h 366"/>
                      <a:gd name="T24" fmla="*/ 0 w 427"/>
                      <a:gd name="T25" fmla="*/ 0 h 366"/>
                      <a:gd name="T26" fmla="*/ 0 w 427"/>
                      <a:gd name="T27" fmla="*/ 0 h 366"/>
                      <a:gd name="T28" fmla="*/ 0 w 427"/>
                      <a:gd name="T29" fmla="*/ 0 h 366"/>
                      <a:gd name="T30" fmla="*/ 0 w 427"/>
                      <a:gd name="T31" fmla="*/ 0 h 366"/>
                      <a:gd name="T32" fmla="*/ 0 w 427"/>
                      <a:gd name="T33" fmla="*/ 0 h 366"/>
                      <a:gd name="T34" fmla="*/ 0 w 427"/>
                      <a:gd name="T35" fmla="*/ 0 h 366"/>
                      <a:gd name="T36" fmla="*/ 0 w 427"/>
                      <a:gd name="T37" fmla="*/ 0 h 366"/>
                      <a:gd name="T38" fmla="*/ 0 w 427"/>
                      <a:gd name="T39" fmla="*/ 0 h 366"/>
                      <a:gd name="T40" fmla="*/ 0 w 427"/>
                      <a:gd name="T41" fmla="*/ 0 h 366"/>
                      <a:gd name="T42" fmla="*/ 0 w 427"/>
                      <a:gd name="T43" fmla="*/ 0 h 366"/>
                      <a:gd name="T44" fmla="*/ 0 w 427"/>
                      <a:gd name="T45" fmla="*/ 0 h 366"/>
                      <a:gd name="T46" fmla="*/ 0 w 427"/>
                      <a:gd name="T47" fmla="*/ 0 h 366"/>
                      <a:gd name="T48" fmla="*/ 0 w 427"/>
                      <a:gd name="T49" fmla="*/ 0 h 366"/>
                      <a:gd name="T50" fmla="*/ 0 w 427"/>
                      <a:gd name="T51" fmla="*/ 0 h 366"/>
                      <a:gd name="T52" fmla="*/ 0 w 427"/>
                      <a:gd name="T53" fmla="*/ 0 h 366"/>
                      <a:gd name="T54" fmla="*/ 0 w 427"/>
                      <a:gd name="T55" fmla="*/ 0 h 366"/>
                      <a:gd name="T56" fmla="*/ 0 w 427"/>
                      <a:gd name="T57" fmla="*/ 0 h 366"/>
                      <a:gd name="T58" fmla="*/ 0 w 427"/>
                      <a:gd name="T59" fmla="*/ 0 h 366"/>
                      <a:gd name="T60" fmla="*/ 0 w 427"/>
                      <a:gd name="T61" fmla="*/ 0 h 366"/>
                      <a:gd name="T62" fmla="*/ 0 w 427"/>
                      <a:gd name="T63" fmla="*/ 0 h 366"/>
                      <a:gd name="T64" fmla="*/ 0 w 427"/>
                      <a:gd name="T65" fmla="*/ 0 h 366"/>
                      <a:gd name="T66" fmla="*/ 0 w 427"/>
                      <a:gd name="T67" fmla="*/ 0 h 366"/>
                      <a:gd name="T68" fmla="*/ 0 w 427"/>
                      <a:gd name="T69" fmla="*/ 0 h 366"/>
                      <a:gd name="T70" fmla="*/ 0 w 427"/>
                      <a:gd name="T71" fmla="*/ 0 h 366"/>
                      <a:gd name="T72" fmla="*/ 0 w 427"/>
                      <a:gd name="T73" fmla="*/ 0 h 366"/>
                      <a:gd name="T74" fmla="*/ 0 w 427"/>
                      <a:gd name="T75" fmla="*/ 0 h 366"/>
                      <a:gd name="T76" fmla="*/ 0 w 427"/>
                      <a:gd name="T77" fmla="*/ 0 h 366"/>
                      <a:gd name="T78" fmla="*/ 0 w 427"/>
                      <a:gd name="T79" fmla="*/ 0 h 366"/>
                      <a:gd name="T80" fmla="*/ 0 w 427"/>
                      <a:gd name="T81" fmla="*/ 0 h 36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w 427"/>
                      <a:gd name="T124" fmla="*/ 0 h 366"/>
                      <a:gd name="T125" fmla="*/ 427 w 427"/>
                      <a:gd name="T126" fmla="*/ 366 h 366"/>
                    </a:gdLst>
                    <a:ahLst/>
                    <a:cxnLst>
                      <a:cxn ang="T82">
                        <a:pos x="T0" y="T1"/>
                      </a:cxn>
                      <a:cxn ang="T83">
                        <a:pos x="T2" y="T3"/>
                      </a:cxn>
                      <a:cxn ang="T84">
                        <a:pos x="T4" y="T5"/>
                      </a:cxn>
                      <a:cxn ang="T85">
                        <a:pos x="T6" y="T7"/>
                      </a:cxn>
                      <a:cxn ang="T86">
                        <a:pos x="T8" y="T9"/>
                      </a:cxn>
                      <a:cxn ang="T87">
                        <a:pos x="T10" y="T11"/>
                      </a:cxn>
                      <a:cxn ang="T88">
                        <a:pos x="T12" y="T13"/>
                      </a:cxn>
                      <a:cxn ang="T89">
                        <a:pos x="T14" y="T15"/>
                      </a:cxn>
                      <a:cxn ang="T90">
                        <a:pos x="T16" y="T17"/>
                      </a:cxn>
                      <a:cxn ang="T91">
                        <a:pos x="T18" y="T19"/>
                      </a:cxn>
                      <a:cxn ang="T92">
                        <a:pos x="T20" y="T21"/>
                      </a:cxn>
                      <a:cxn ang="T93">
                        <a:pos x="T22" y="T23"/>
                      </a:cxn>
                      <a:cxn ang="T94">
                        <a:pos x="T24" y="T25"/>
                      </a:cxn>
                      <a:cxn ang="T95">
                        <a:pos x="T26" y="T27"/>
                      </a:cxn>
                      <a:cxn ang="T96">
                        <a:pos x="T28" y="T29"/>
                      </a:cxn>
                      <a:cxn ang="T97">
                        <a:pos x="T30" y="T31"/>
                      </a:cxn>
                      <a:cxn ang="T98">
                        <a:pos x="T32" y="T33"/>
                      </a:cxn>
                      <a:cxn ang="T99">
                        <a:pos x="T34" y="T35"/>
                      </a:cxn>
                      <a:cxn ang="T100">
                        <a:pos x="T36" y="T37"/>
                      </a:cxn>
                      <a:cxn ang="T101">
                        <a:pos x="T38" y="T39"/>
                      </a:cxn>
                      <a:cxn ang="T102">
                        <a:pos x="T40" y="T41"/>
                      </a:cxn>
                      <a:cxn ang="T103">
                        <a:pos x="T42" y="T43"/>
                      </a:cxn>
                      <a:cxn ang="T104">
                        <a:pos x="T44" y="T45"/>
                      </a:cxn>
                      <a:cxn ang="T105">
                        <a:pos x="T46" y="T47"/>
                      </a:cxn>
                      <a:cxn ang="T106">
                        <a:pos x="T48" y="T49"/>
                      </a:cxn>
                      <a:cxn ang="T107">
                        <a:pos x="T50" y="T51"/>
                      </a:cxn>
                      <a:cxn ang="T108">
                        <a:pos x="T52" y="T53"/>
                      </a:cxn>
                      <a:cxn ang="T109">
                        <a:pos x="T54" y="T55"/>
                      </a:cxn>
                      <a:cxn ang="T110">
                        <a:pos x="T56" y="T57"/>
                      </a:cxn>
                      <a:cxn ang="T111">
                        <a:pos x="T58" y="T59"/>
                      </a:cxn>
                      <a:cxn ang="T112">
                        <a:pos x="T60" y="T61"/>
                      </a:cxn>
                      <a:cxn ang="T113">
                        <a:pos x="T62" y="T63"/>
                      </a:cxn>
                      <a:cxn ang="T114">
                        <a:pos x="T64" y="T65"/>
                      </a:cxn>
                      <a:cxn ang="T115">
                        <a:pos x="T66" y="T67"/>
                      </a:cxn>
                      <a:cxn ang="T116">
                        <a:pos x="T68" y="T69"/>
                      </a:cxn>
                      <a:cxn ang="T117">
                        <a:pos x="T70" y="T71"/>
                      </a:cxn>
                      <a:cxn ang="T118">
                        <a:pos x="T72" y="T73"/>
                      </a:cxn>
                      <a:cxn ang="T119">
                        <a:pos x="T74" y="T75"/>
                      </a:cxn>
                      <a:cxn ang="T120">
                        <a:pos x="T76" y="T77"/>
                      </a:cxn>
                      <a:cxn ang="T121">
                        <a:pos x="T78" y="T79"/>
                      </a:cxn>
                      <a:cxn ang="T122">
                        <a:pos x="T80" y="T81"/>
                      </a:cxn>
                    </a:cxnLst>
                    <a:rect l="T123" t="T124" r="T125" b="T126"/>
                    <a:pathLst>
                      <a:path w="427" h="366">
                        <a:moveTo>
                          <a:pt x="23" y="7"/>
                        </a:moveTo>
                        <a:lnTo>
                          <a:pt x="42" y="53"/>
                        </a:lnTo>
                        <a:lnTo>
                          <a:pt x="63" y="93"/>
                        </a:lnTo>
                        <a:lnTo>
                          <a:pt x="82" y="127"/>
                        </a:lnTo>
                        <a:lnTo>
                          <a:pt x="103" y="156"/>
                        </a:lnTo>
                        <a:lnTo>
                          <a:pt x="122" y="179"/>
                        </a:lnTo>
                        <a:lnTo>
                          <a:pt x="143" y="198"/>
                        </a:lnTo>
                        <a:lnTo>
                          <a:pt x="182" y="225"/>
                        </a:lnTo>
                        <a:lnTo>
                          <a:pt x="258" y="249"/>
                        </a:lnTo>
                        <a:lnTo>
                          <a:pt x="323" y="263"/>
                        </a:lnTo>
                        <a:lnTo>
                          <a:pt x="308" y="174"/>
                        </a:lnTo>
                        <a:lnTo>
                          <a:pt x="294" y="140"/>
                        </a:lnTo>
                        <a:lnTo>
                          <a:pt x="275" y="110"/>
                        </a:lnTo>
                        <a:lnTo>
                          <a:pt x="251" y="86"/>
                        </a:lnTo>
                        <a:lnTo>
                          <a:pt x="219" y="64"/>
                        </a:lnTo>
                        <a:lnTo>
                          <a:pt x="181" y="44"/>
                        </a:lnTo>
                        <a:lnTo>
                          <a:pt x="135" y="24"/>
                        </a:lnTo>
                        <a:lnTo>
                          <a:pt x="128" y="8"/>
                        </a:lnTo>
                        <a:lnTo>
                          <a:pt x="144" y="2"/>
                        </a:lnTo>
                        <a:lnTo>
                          <a:pt x="201" y="26"/>
                        </a:lnTo>
                        <a:lnTo>
                          <a:pt x="253" y="53"/>
                        </a:lnTo>
                        <a:lnTo>
                          <a:pt x="299" y="84"/>
                        </a:lnTo>
                        <a:lnTo>
                          <a:pt x="340" y="119"/>
                        </a:lnTo>
                        <a:lnTo>
                          <a:pt x="373" y="159"/>
                        </a:lnTo>
                        <a:lnTo>
                          <a:pt x="399" y="205"/>
                        </a:lnTo>
                        <a:lnTo>
                          <a:pt x="427" y="314"/>
                        </a:lnTo>
                        <a:lnTo>
                          <a:pt x="418" y="353"/>
                        </a:lnTo>
                        <a:lnTo>
                          <a:pt x="380" y="366"/>
                        </a:lnTo>
                        <a:lnTo>
                          <a:pt x="246" y="337"/>
                        </a:lnTo>
                        <a:lnTo>
                          <a:pt x="192" y="304"/>
                        </a:lnTo>
                        <a:lnTo>
                          <a:pt x="167" y="282"/>
                        </a:lnTo>
                        <a:lnTo>
                          <a:pt x="144" y="260"/>
                        </a:lnTo>
                        <a:lnTo>
                          <a:pt x="101" y="208"/>
                        </a:lnTo>
                        <a:lnTo>
                          <a:pt x="82" y="179"/>
                        </a:lnTo>
                        <a:lnTo>
                          <a:pt x="64" y="149"/>
                        </a:lnTo>
                        <a:lnTo>
                          <a:pt x="31" y="84"/>
                        </a:lnTo>
                        <a:lnTo>
                          <a:pt x="15" y="51"/>
                        </a:lnTo>
                        <a:lnTo>
                          <a:pt x="0" y="16"/>
                        </a:lnTo>
                        <a:lnTo>
                          <a:pt x="7" y="0"/>
                        </a:lnTo>
                        <a:lnTo>
                          <a:pt x="23" y="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507" name="Freeform 162"/>
                  <p:cNvSpPr>
                    <a:spLocks/>
                  </p:cNvSpPr>
                  <p:nvPr/>
                </p:nvSpPr>
                <p:spPr bwMode="auto">
                  <a:xfrm>
                    <a:off x="3266" y="1643"/>
                    <a:ext cx="130" cy="47"/>
                  </a:xfrm>
                  <a:custGeom>
                    <a:avLst/>
                    <a:gdLst>
                      <a:gd name="T0" fmla="*/ 0 w 391"/>
                      <a:gd name="T1" fmla="*/ 0 h 142"/>
                      <a:gd name="T2" fmla="*/ 0 w 391"/>
                      <a:gd name="T3" fmla="*/ 0 h 142"/>
                      <a:gd name="T4" fmla="*/ 0 w 391"/>
                      <a:gd name="T5" fmla="*/ 0 h 142"/>
                      <a:gd name="T6" fmla="*/ 0 w 391"/>
                      <a:gd name="T7" fmla="*/ 0 h 142"/>
                      <a:gd name="T8" fmla="*/ 0 w 391"/>
                      <a:gd name="T9" fmla="*/ 0 h 142"/>
                      <a:gd name="T10" fmla="*/ 0 w 391"/>
                      <a:gd name="T11" fmla="*/ 0 h 142"/>
                      <a:gd name="T12" fmla="*/ 0 w 391"/>
                      <a:gd name="T13" fmla="*/ 0 h 142"/>
                      <a:gd name="T14" fmla="*/ 0 w 391"/>
                      <a:gd name="T15" fmla="*/ 0 h 142"/>
                      <a:gd name="T16" fmla="*/ 0 w 391"/>
                      <a:gd name="T17" fmla="*/ 0 h 142"/>
                      <a:gd name="T18" fmla="*/ 0 w 391"/>
                      <a:gd name="T19" fmla="*/ 0 h 142"/>
                      <a:gd name="T20" fmla="*/ 0 w 391"/>
                      <a:gd name="T21" fmla="*/ 0 h 142"/>
                      <a:gd name="T22" fmla="*/ 0 w 391"/>
                      <a:gd name="T23" fmla="*/ 0 h 142"/>
                      <a:gd name="T24" fmla="*/ 0 w 391"/>
                      <a:gd name="T25" fmla="*/ 0 h 142"/>
                      <a:gd name="T26" fmla="*/ 0 w 391"/>
                      <a:gd name="T27" fmla="*/ 0 h 142"/>
                      <a:gd name="T28" fmla="*/ 0 w 391"/>
                      <a:gd name="T29" fmla="*/ 0 h 142"/>
                      <a:gd name="T30" fmla="*/ 0 w 391"/>
                      <a:gd name="T31" fmla="*/ 0 h 142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391"/>
                      <a:gd name="T49" fmla="*/ 0 h 142"/>
                      <a:gd name="T50" fmla="*/ 391 w 391"/>
                      <a:gd name="T51" fmla="*/ 142 h 142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391" h="142">
                        <a:moveTo>
                          <a:pt x="0" y="103"/>
                        </a:moveTo>
                        <a:lnTo>
                          <a:pt x="90" y="68"/>
                        </a:lnTo>
                        <a:lnTo>
                          <a:pt x="135" y="49"/>
                        </a:lnTo>
                        <a:lnTo>
                          <a:pt x="179" y="30"/>
                        </a:lnTo>
                        <a:lnTo>
                          <a:pt x="276" y="11"/>
                        </a:lnTo>
                        <a:lnTo>
                          <a:pt x="375" y="0"/>
                        </a:lnTo>
                        <a:lnTo>
                          <a:pt x="391" y="9"/>
                        </a:lnTo>
                        <a:lnTo>
                          <a:pt x="380" y="24"/>
                        </a:lnTo>
                        <a:lnTo>
                          <a:pt x="329" y="42"/>
                        </a:lnTo>
                        <a:lnTo>
                          <a:pt x="249" y="68"/>
                        </a:lnTo>
                        <a:lnTo>
                          <a:pt x="167" y="92"/>
                        </a:lnTo>
                        <a:lnTo>
                          <a:pt x="126" y="106"/>
                        </a:lnTo>
                        <a:lnTo>
                          <a:pt x="79" y="124"/>
                        </a:lnTo>
                        <a:lnTo>
                          <a:pt x="12" y="142"/>
                        </a:lnTo>
                        <a:lnTo>
                          <a:pt x="0" y="10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508" name="Freeform 163"/>
                  <p:cNvSpPr>
                    <a:spLocks/>
                  </p:cNvSpPr>
                  <p:nvPr/>
                </p:nvSpPr>
                <p:spPr bwMode="auto">
                  <a:xfrm>
                    <a:off x="3412" y="1688"/>
                    <a:ext cx="21" cy="119"/>
                  </a:xfrm>
                  <a:custGeom>
                    <a:avLst/>
                    <a:gdLst>
                      <a:gd name="T0" fmla="*/ 0 w 64"/>
                      <a:gd name="T1" fmla="*/ 0 h 358"/>
                      <a:gd name="T2" fmla="*/ 0 w 64"/>
                      <a:gd name="T3" fmla="*/ 0 h 358"/>
                      <a:gd name="T4" fmla="*/ 0 w 64"/>
                      <a:gd name="T5" fmla="*/ 0 h 358"/>
                      <a:gd name="T6" fmla="*/ 0 w 64"/>
                      <a:gd name="T7" fmla="*/ 0 h 358"/>
                      <a:gd name="T8" fmla="*/ 0 w 64"/>
                      <a:gd name="T9" fmla="*/ 0 h 358"/>
                      <a:gd name="T10" fmla="*/ 0 w 64"/>
                      <a:gd name="T11" fmla="*/ 0 h 358"/>
                      <a:gd name="T12" fmla="*/ 0 w 64"/>
                      <a:gd name="T13" fmla="*/ 0 h 358"/>
                      <a:gd name="T14" fmla="*/ 0 w 64"/>
                      <a:gd name="T15" fmla="*/ 0 h 358"/>
                      <a:gd name="T16" fmla="*/ 0 w 64"/>
                      <a:gd name="T17" fmla="*/ 0 h 358"/>
                      <a:gd name="T18" fmla="*/ 0 w 64"/>
                      <a:gd name="T19" fmla="*/ 0 h 358"/>
                      <a:gd name="T20" fmla="*/ 0 w 64"/>
                      <a:gd name="T21" fmla="*/ 0 h 358"/>
                      <a:gd name="T22" fmla="*/ 0 w 64"/>
                      <a:gd name="T23" fmla="*/ 0 h 358"/>
                      <a:gd name="T24" fmla="*/ 0 w 64"/>
                      <a:gd name="T25" fmla="*/ 0 h 358"/>
                      <a:gd name="T26" fmla="*/ 0 w 64"/>
                      <a:gd name="T27" fmla="*/ 0 h 358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w 64"/>
                      <a:gd name="T43" fmla="*/ 0 h 358"/>
                      <a:gd name="T44" fmla="*/ 64 w 64"/>
                      <a:gd name="T45" fmla="*/ 358 h 358"/>
                    </a:gdLst>
                    <a:ahLst/>
                    <a:cxnLst>
                      <a:cxn ang="T28">
                        <a:pos x="T0" y="T1"/>
                      </a:cxn>
                      <a:cxn ang="T29">
                        <a:pos x="T2" y="T3"/>
                      </a:cxn>
                      <a:cxn ang="T30">
                        <a:pos x="T4" y="T5"/>
                      </a:cxn>
                      <a:cxn ang="T31">
                        <a:pos x="T6" y="T7"/>
                      </a:cxn>
                      <a:cxn ang="T32">
                        <a:pos x="T8" y="T9"/>
                      </a:cxn>
                      <a:cxn ang="T33">
                        <a:pos x="T10" y="T11"/>
                      </a:cxn>
                      <a:cxn ang="T34">
                        <a:pos x="T12" y="T13"/>
                      </a:cxn>
                      <a:cxn ang="T35">
                        <a:pos x="T14" y="T15"/>
                      </a:cxn>
                      <a:cxn ang="T36">
                        <a:pos x="T16" y="T17"/>
                      </a:cxn>
                      <a:cxn ang="T37">
                        <a:pos x="T18" y="T19"/>
                      </a:cxn>
                      <a:cxn ang="T38">
                        <a:pos x="T20" y="T21"/>
                      </a:cxn>
                      <a:cxn ang="T39">
                        <a:pos x="T22" y="T23"/>
                      </a:cxn>
                      <a:cxn ang="T40">
                        <a:pos x="T24" y="T25"/>
                      </a:cxn>
                      <a:cxn ang="T41">
                        <a:pos x="T26" y="T27"/>
                      </a:cxn>
                    </a:cxnLst>
                    <a:rect l="T42" t="T43" r="T44" b="T45"/>
                    <a:pathLst>
                      <a:path w="64" h="358">
                        <a:moveTo>
                          <a:pt x="64" y="14"/>
                        </a:moveTo>
                        <a:lnTo>
                          <a:pt x="55" y="220"/>
                        </a:lnTo>
                        <a:lnTo>
                          <a:pt x="42" y="283"/>
                        </a:lnTo>
                        <a:lnTo>
                          <a:pt x="26" y="347"/>
                        </a:lnTo>
                        <a:lnTo>
                          <a:pt x="11" y="358"/>
                        </a:lnTo>
                        <a:lnTo>
                          <a:pt x="0" y="343"/>
                        </a:lnTo>
                        <a:lnTo>
                          <a:pt x="2" y="278"/>
                        </a:lnTo>
                        <a:lnTo>
                          <a:pt x="0" y="246"/>
                        </a:lnTo>
                        <a:lnTo>
                          <a:pt x="2" y="212"/>
                        </a:lnTo>
                        <a:lnTo>
                          <a:pt x="39" y="13"/>
                        </a:lnTo>
                        <a:lnTo>
                          <a:pt x="44" y="4"/>
                        </a:lnTo>
                        <a:lnTo>
                          <a:pt x="52" y="0"/>
                        </a:lnTo>
                        <a:lnTo>
                          <a:pt x="64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509" name="Freeform 164"/>
                  <p:cNvSpPr>
                    <a:spLocks/>
                  </p:cNvSpPr>
                  <p:nvPr/>
                </p:nvSpPr>
                <p:spPr bwMode="auto">
                  <a:xfrm>
                    <a:off x="3120" y="1272"/>
                    <a:ext cx="307" cy="270"/>
                  </a:xfrm>
                  <a:custGeom>
                    <a:avLst/>
                    <a:gdLst>
                      <a:gd name="T0" fmla="*/ 0 w 921"/>
                      <a:gd name="T1" fmla="*/ 0 h 811"/>
                      <a:gd name="T2" fmla="*/ 0 w 921"/>
                      <a:gd name="T3" fmla="*/ 0 h 811"/>
                      <a:gd name="T4" fmla="*/ 0 w 921"/>
                      <a:gd name="T5" fmla="*/ 0 h 811"/>
                      <a:gd name="T6" fmla="*/ 0 w 921"/>
                      <a:gd name="T7" fmla="*/ 0 h 811"/>
                      <a:gd name="T8" fmla="*/ 0 w 921"/>
                      <a:gd name="T9" fmla="*/ 0 h 811"/>
                      <a:gd name="T10" fmla="*/ 0 w 921"/>
                      <a:gd name="T11" fmla="*/ 0 h 811"/>
                      <a:gd name="T12" fmla="*/ 0 w 921"/>
                      <a:gd name="T13" fmla="*/ 0 h 811"/>
                      <a:gd name="T14" fmla="*/ 0 w 921"/>
                      <a:gd name="T15" fmla="*/ 0 h 811"/>
                      <a:gd name="T16" fmla="*/ 0 w 921"/>
                      <a:gd name="T17" fmla="*/ 0 h 811"/>
                      <a:gd name="T18" fmla="*/ 0 w 921"/>
                      <a:gd name="T19" fmla="*/ 0 h 811"/>
                      <a:gd name="T20" fmla="*/ 0 w 921"/>
                      <a:gd name="T21" fmla="*/ 0 h 811"/>
                      <a:gd name="T22" fmla="*/ 0 w 921"/>
                      <a:gd name="T23" fmla="*/ 0 h 811"/>
                      <a:gd name="T24" fmla="*/ 0 w 921"/>
                      <a:gd name="T25" fmla="*/ 0 h 811"/>
                      <a:gd name="T26" fmla="*/ 0 w 921"/>
                      <a:gd name="T27" fmla="*/ 0 h 811"/>
                      <a:gd name="T28" fmla="*/ 0 w 921"/>
                      <a:gd name="T29" fmla="*/ 0 h 811"/>
                      <a:gd name="T30" fmla="*/ 0 w 921"/>
                      <a:gd name="T31" fmla="*/ 0 h 811"/>
                      <a:gd name="T32" fmla="*/ 0 w 921"/>
                      <a:gd name="T33" fmla="*/ 0 h 811"/>
                      <a:gd name="T34" fmla="*/ 0 w 921"/>
                      <a:gd name="T35" fmla="*/ 0 h 811"/>
                      <a:gd name="T36" fmla="*/ 0 w 921"/>
                      <a:gd name="T37" fmla="*/ 0 h 811"/>
                      <a:gd name="T38" fmla="*/ 0 w 921"/>
                      <a:gd name="T39" fmla="*/ 0 h 811"/>
                      <a:gd name="T40" fmla="*/ 0 w 921"/>
                      <a:gd name="T41" fmla="*/ 0 h 811"/>
                      <a:gd name="T42" fmla="*/ 0 w 921"/>
                      <a:gd name="T43" fmla="*/ 0 h 811"/>
                      <a:gd name="T44" fmla="*/ 0 w 921"/>
                      <a:gd name="T45" fmla="*/ 0 h 811"/>
                      <a:gd name="T46" fmla="*/ 0 w 921"/>
                      <a:gd name="T47" fmla="*/ 0 h 811"/>
                      <a:gd name="T48" fmla="*/ 0 w 921"/>
                      <a:gd name="T49" fmla="*/ 0 h 811"/>
                      <a:gd name="T50" fmla="*/ 0 w 921"/>
                      <a:gd name="T51" fmla="*/ 0 h 811"/>
                      <a:gd name="T52" fmla="*/ 0 w 921"/>
                      <a:gd name="T53" fmla="*/ 0 h 811"/>
                      <a:gd name="T54" fmla="*/ 0 w 921"/>
                      <a:gd name="T55" fmla="*/ 0 h 811"/>
                      <a:gd name="T56" fmla="*/ 0 w 921"/>
                      <a:gd name="T57" fmla="*/ 0 h 811"/>
                      <a:gd name="T58" fmla="*/ 0 w 921"/>
                      <a:gd name="T59" fmla="*/ 0 h 811"/>
                      <a:gd name="T60" fmla="*/ 0 w 921"/>
                      <a:gd name="T61" fmla="*/ 0 h 811"/>
                      <a:gd name="T62" fmla="*/ 0 w 921"/>
                      <a:gd name="T63" fmla="*/ 0 h 811"/>
                      <a:gd name="T64" fmla="*/ 0 w 921"/>
                      <a:gd name="T65" fmla="*/ 0 h 811"/>
                      <a:gd name="T66" fmla="*/ 0 w 921"/>
                      <a:gd name="T67" fmla="*/ 0 h 811"/>
                      <a:gd name="T68" fmla="*/ 0 w 921"/>
                      <a:gd name="T69" fmla="*/ 0 h 811"/>
                      <a:gd name="T70" fmla="*/ 0 w 921"/>
                      <a:gd name="T71" fmla="*/ 0 h 811"/>
                      <a:gd name="T72" fmla="*/ 0 w 921"/>
                      <a:gd name="T73" fmla="*/ 0 h 811"/>
                      <a:gd name="T74" fmla="*/ 0 w 921"/>
                      <a:gd name="T75" fmla="*/ 0 h 811"/>
                      <a:gd name="T76" fmla="*/ 0 w 921"/>
                      <a:gd name="T77" fmla="*/ 0 h 811"/>
                      <a:gd name="T78" fmla="*/ 0 w 921"/>
                      <a:gd name="T79" fmla="*/ 0 h 811"/>
                      <a:gd name="T80" fmla="*/ 0 w 921"/>
                      <a:gd name="T81" fmla="*/ 0 h 811"/>
                      <a:gd name="T82" fmla="*/ 0 w 921"/>
                      <a:gd name="T83" fmla="*/ 0 h 811"/>
                      <a:gd name="T84" fmla="*/ 0 w 921"/>
                      <a:gd name="T85" fmla="*/ 0 h 811"/>
                      <a:gd name="T86" fmla="*/ 0 w 921"/>
                      <a:gd name="T87" fmla="*/ 0 h 811"/>
                      <a:gd name="T88" fmla="*/ 0 w 921"/>
                      <a:gd name="T89" fmla="*/ 0 h 811"/>
                      <a:gd name="T90" fmla="*/ 0 w 921"/>
                      <a:gd name="T91" fmla="*/ 0 h 811"/>
                      <a:gd name="T92" fmla="*/ 0 w 921"/>
                      <a:gd name="T93" fmla="*/ 0 h 811"/>
                      <a:gd name="T94" fmla="*/ 0 w 921"/>
                      <a:gd name="T95" fmla="*/ 0 h 811"/>
                      <a:gd name="T96" fmla="*/ 0 w 921"/>
                      <a:gd name="T97" fmla="*/ 0 h 811"/>
                      <a:gd name="T98" fmla="*/ 0 w 921"/>
                      <a:gd name="T99" fmla="*/ 0 h 811"/>
                      <a:gd name="T100" fmla="*/ 0 w 921"/>
                      <a:gd name="T101" fmla="*/ 0 h 811"/>
                      <a:gd name="T102" fmla="*/ 0 w 921"/>
                      <a:gd name="T103" fmla="*/ 0 h 811"/>
                      <a:gd name="T104" fmla="*/ 0 w 921"/>
                      <a:gd name="T105" fmla="*/ 0 h 811"/>
                      <a:gd name="T106" fmla="*/ 0 w 921"/>
                      <a:gd name="T107" fmla="*/ 0 h 811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w 921"/>
                      <a:gd name="T163" fmla="*/ 0 h 811"/>
                      <a:gd name="T164" fmla="*/ 921 w 921"/>
                      <a:gd name="T165" fmla="*/ 811 h 811"/>
                    </a:gdLst>
                    <a:ahLst/>
                    <a:cxnLst>
                      <a:cxn ang="T108">
                        <a:pos x="T0" y="T1"/>
                      </a:cxn>
                      <a:cxn ang="T109">
                        <a:pos x="T2" y="T3"/>
                      </a:cxn>
                      <a:cxn ang="T110">
                        <a:pos x="T4" y="T5"/>
                      </a:cxn>
                      <a:cxn ang="T111">
                        <a:pos x="T6" y="T7"/>
                      </a:cxn>
                      <a:cxn ang="T112">
                        <a:pos x="T8" y="T9"/>
                      </a:cxn>
                      <a:cxn ang="T113">
                        <a:pos x="T10" y="T11"/>
                      </a:cxn>
                      <a:cxn ang="T114">
                        <a:pos x="T12" y="T13"/>
                      </a:cxn>
                      <a:cxn ang="T115">
                        <a:pos x="T14" y="T15"/>
                      </a:cxn>
                      <a:cxn ang="T116">
                        <a:pos x="T16" y="T17"/>
                      </a:cxn>
                      <a:cxn ang="T117">
                        <a:pos x="T18" y="T19"/>
                      </a:cxn>
                      <a:cxn ang="T118">
                        <a:pos x="T20" y="T21"/>
                      </a:cxn>
                      <a:cxn ang="T119">
                        <a:pos x="T22" y="T23"/>
                      </a:cxn>
                      <a:cxn ang="T120">
                        <a:pos x="T24" y="T25"/>
                      </a:cxn>
                      <a:cxn ang="T121">
                        <a:pos x="T26" y="T27"/>
                      </a:cxn>
                      <a:cxn ang="T122">
                        <a:pos x="T28" y="T29"/>
                      </a:cxn>
                      <a:cxn ang="T123">
                        <a:pos x="T30" y="T31"/>
                      </a:cxn>
                      <a:cxn ang="T124">
                        <a:pos x="T32" y="T33"/>
                      </a:cxn>
                      <a:cxn ang="T125">
                        <a:pos x="T34" y="T35"/>
                      </a:cxn>
                      <a:cxn ang="T126">
                        <a:pos x="T36" y="T37"/>
                      </a:cxn>
                      <a:cxn ang="T127">
                        <a:pos x="T38" y="T39"/>
                      </a:cxn>
                      <a:cxn ang="T128">
                        <a:pos x="T40" y="T41"/>
                      </a:cxn>
                      <a:cxn ang="T129">
                        <a:pos x="T42" y="T43"/>
                      </a:cxn>
                      <a:cxn ang="T130">
                        <a:pos x="T44" y="T45"/>
                      </a:cxn>
                      <a:cxn ang="T131">
                        <a:pos x="T46" y="T47"/>
                      </a:cxn>
                      <a:cxn ang="T132">
                        <a:pos x="T48" y="T49"/>
                      </a:cxn>
                      <a:cxn ang="T133">
                        <a:pos x="T50" y="T51"/>
                      </a:cxn>
                      <a:cxn ang="T134">
                        <a:pos x="T52" y="T53"/>
                      </a:cxn>
                      <a:cxn ang="T135">
                        <a:pos x="T54" y="T55"/>
                      </a:cxn>
                      <a:cxn ang="T136">
                        <a:pos x="T56" y="T57"/>
                      </a:cxn>
                      <a:cxn ang="T137">
                        <a:pos x="T58" y="T59"/>
                      </a:cxn>
                      <a:cxn ang="T138">
                        <a:pos x="T60" y="T61"/>
                      </a:cxn>
                      <a:cxn ang="T139">
                        <a:pos x="T62" y="T63"/>
                      </a:cxn>
                      <a:cxn ang="T140">
                        <a:pos x="T64" y="T65"/>
                      </a:cxn>
                      <a:cxn ang="T141">
                        <a:pos x="T66" y="T67"/>
                      </a:cxn>
                      <a:cxn ang="T142">
                        <a:pos x="T68" y="T69"/>
                      </a:cxn>
                      <a:cxn ang="T143">
                        <a:pos x="T70" y="T71"/>
                      </a:cxn>
                      <a:cxn ang="T144">
                        <a:pos x="T72" y="T73"/>
                      </a:cxn>
                      <a:cxn ang="T145">
                        <a:pos x="T74" y="T75"/>
                      </a:cxn>
                      <a:cxn ang="T146">
                        <a:pos x="T76" y="T77"/>
                      </a:cxn>
                      <a:cxn ang="T147">
                        <a:pos x="T78" y="T79"/>
                      </a:cxn>
                      <a:cxn ang="T148">
                        <a:pos x="T80" y="T81"/>
                      </a:cxn>
                      <a:cxn ang="T149">
                        <a:pos x="T82" y="T83"/>
                      </a:cxn>
                      <a:cxn ang="T150">
                        <a:pos x="T84" y="T85"/>
                      </a:cxn>
                      <a:cxn ang="T151">
                        <a:pos x="T86" y="T87"/>
                      </a:cxn>
                      <a:cxn ang="T152">
                        <a:pos x="T88" y="T89"/>
                      </a:cxn>
                      <a:cxn ang="T153">
                        <a:pos x="T90" y="T91"/>
                      </a:cxn>
                      <a:cxn ang="T154">
                        <a:pos x="T92" y="T93"/>
                      </a:cxn>
                      <a:cxn ang="T155">
                        <a:pos x="T94" y="T95"/>
                      </a:cxn>
                      <a:cxn ang="T156">
                        <a:pos x="T96" y="T97"/>
                      </a:cxn>
                      <a:cxn ang="T157">
                        <a:pos x="T98" y="T99"/>
                      </a:cxn>
                      <a:cxn ang="T158">
                        <a:pos x="T100" y="T101"/>
                      </a:cxn>
                      <a:cxn ang="T159">
                        <a:pos x="T102" y="T103"/>
                      </a:cxn>
                      <a:cxn ang="T160">
                        <a:pos x="T104" y="T105"/>
                      </a:cxn>
                      <a:cxn ang="T161">
                        <a:pos x="T106" y="T107"/>
                      </a:cxn>
                    </a:cxnLst>
                    <a:rect l="T162" t="T163" r="T164" b="T165"/>
                    <a:pathLst>
                      <a:path w="921" h="811">
                        <a:moveTo>
                          <a:pt x="712" y="391"/>
                        </a:moveTo>
                        <a:lnTo>
                          <a:pt x="696" y="409"/>
                        </a:lnTo>
                        <a:lnTo>
                          <a:pt x="669" y="440"/>
                        </a:lnTo>
                        <a:lnTo>
                          <a:pt x="636" y="480"/>
                        </a:lnTo>
                        <a:lnTo>
                          <a:pt x="598" y="523"/>
                        </a:lnTo>
                        <a:lnTo>
                          <a:pt x="562" y="565"/>
                        </a:lnTo>
                        <a:lnTo>
                          <a:pt x="543" y="584"/>
                        </a:lnTo>
                        <a:lnTo>
                          <a:pt x="528" y="601"/>
                        </a:lnTo>
                        <a:lnTo>
                          <a:pt x="503" y="627"/>
                        </a:lnTo>
                        <a:lnTo>
                          <a:pt x="490" y="639"/>
                        </a:lnTo>
                        <a:lnTo>
                          <a:pt x="471" y="639"/>
                        </a:lnTo>
                        <a:lnTo>
                          <a:pt x="471" y="620"/>
                        </a:lnTo>
                        <a:lnTo>
                          <a:pt x="483" y="604"/>
                        </a:lnTo>
                        <a:lnTo>
                          <a:pt x="507" y="577"/>
                        </a:lnTo>
                        <a:lnTo>
                          <a:pt x="522" y="560"/>
                        </a:lnTo>
                        <a:lnTo>
                          <a:pt x="538" y="542"/>
                        </a:lnTo>
                        <a:lnTo>
                          <a:pt x="556" y="522"/>
                        </a:lnTo>
                        <a:lnTo>
                          <a:pt x="574" y="502"/>
                        </a:lnTo>
                        <a:lnTo>
                          <a:pt x="594" y="481"/>
                        </a:lnTo>
                        <a:lnTo>
                          <a:pt x="612" y="460"/>
                        </a:lnTo>
                        <a:lnTo>
                          <a:pt x="630" y="441"/>
                        </a:lnTo>
                        <a:lnTo>
                          <a:pt x="648" y="422"/>
                        </a:lnTo>
                        <a:lnTo>
                          <a:pt x="678" y="389"/>
                        </a:lnTo>
                        <a:lnTo>
                          <a:pt x="699" y="363"/>
                        </a:lnTo>
                        <a:lnTo>
                          <a:pt x="672" y="302"/>
                        </a:lnTo>
                        <a:lnTo>
                          <a:pt x="654" y="257"/>
                        </a:lnTo>
                        <a:lnTo>
                          <a:pt x="632" y="209"/>
                        </a:lnTo>
                        <a:lnTo>
                          <a:pt x="612" y="162"/>
                        </a:lnTo>
                        <a:lnTo>
                          <a:pt x="591" y="122"/>
                        </a:lnTo>
                        <a:lnTo>
                          <a:pt x="573" y="92"/>
                        </a:lnTo>
                        <a:lnTo>
                          <a:pt x="559" y="75"/>
                        </a:lnTo>
                        <a:lnTo>
                          <a:pt x="532" y="98"/>
                        </a:lnTo>
                        <a:lnTo>
                          <a:pt x="504" y="122"/>
                        </a:lnTo>
                        <a:lnTo>
                          <a:pt x="477" y="145"/>
                        </a:lnTo>
                        <a:lnTo>
                          <a:pt x="451" y="170"/>
                        </a:lnTo>
                        <a:lnTo>
                          <a:pt x="423" y="194"/>
                        </a:lnTo>
                        <a:lnTo>
                          <a:pt x="397" y="218"/>
                        </a:lnTo>
                        <a:lnTo>
                          <a:pt x="370" y="242"/>
                        </a:lnTo>
                        <a:lnTo>
                          <a:pt x="342" y="266"/>
                        </a:lnTo>
                        <a:lnTo>
                          <a:pt x="316" y="290"/>
                        </a:lnTo>
                        <a:lnTo>
                          <a:pt x="288" y="314"/>
                        </a:lnTo>
                        <a:lnTo>
                          <a:pt x="260" y="337"/>
                        </a:lnTo>
                        <a:lnTo>
                          <a:pt x="233" y="360"/>
                        </a:lnTo>
                        <a:lnTo>
                          <a:pt x="204" y="382"/>
                        </a:lnTo>
                        <a:lnTo>
                          <a:pt x="175" y="403"/>
                        </a:lnTo>
                        <a:lnTo>
                          <a:pt x="145" y="424"/>
                        </a:lnTo>
                        <a:lnTo>
                          <a:pt x="115" y="444"/>
                        </a:lnTo>
                        <a:lnTo>
                          <a:pt x="151" y="463"/>
                        </a:lnTo>
                        <a:lnTo>
                          <a:pt x="186" y="483"/>
                        </a:lnTo>
                        <a:lnTo>
                          <a:pt x="221" y="505"/>
                        </a:lnTo>
                        <a:lnTo>
                          <a:pt x="256" y="527"/>
                        </a:lnTo>
                        <a:lnTo>
                          <a:pt x="277" y="502"/>
                        </a:lnTo>
                        <a:lnTo>
                          <a:pt x="296" y="483"/>
                        </a:lnTo>
                        <a:lnTo>
                          <a:pt x="318" y="463"/>
                        </a:lnTo>
                        <a:lnTo>
                          <a:pt x="342" y="438"/>
                        </a:lnTo>
                        <a:lnTo>
                          <a:pt x="370" y="412"/>
                        </a:lnTo>
                        <a:lnTo>
                          <a:pt x="398" y="385"/>
                        </a:lnTo>
                        <a:lnTo>
                          <a:pt x="427" y="359"/>
                        </a:lnTo>
                        <a:lnTo>
                          <a:pt x="455" y="331"/>
                        </a:lnTo>
                        <a:lnTo>
                          <a:pt x="484" y="306"/>
                        </a:lnTo>
                        <a:lnTo>
                          <a:pt x="510" y="282"/>
                        </a:lnTo>
                        <a:lnTo>
                          <a:pt x="533" y="262"/>
                        </a:lnTo>
                        <a:lnTo>
                          <a:pt x="570" y="230"/>
                        </a:lnTo>
                        <a:lnTo>
                          <a:pt x="587" y="217"/>
                        </a:lnTo>
                        <a:lnTo>
                          <a:pt x="604" y="217"/>
                        </a:lnTo>
                        <a:lnTo>
                          <a:pt x="604" y="235"/>
                        </a:lnTo>
                        <a:lnTo>
                          <a:pt x="589" y="256"/>
                        </a:lnTo>
                        <a:lnTo>
                          <a:pt x="574" y="271"/>
                        </a:lnTo>
                        <a:lnTo>
                          <a:pt x="556" y="289"/>
                        </a:lnTo>
                        <a:lnTo>
                          <a:pt x="534" y="310"/>
                        </a:lnTo>
                        <a:lnTo>
                          <a:pt x="510" y="331"/>
                        </a:lnTo>
                        <a:lnTo>
                          <a:pt x="485" y="355"/>
                        </a:lnTo>
                        <a:lnTo>
                          <a:pt x="459" y="379"/>
                        </a:lnTo>
                        <a:lnTo>
                          <a:pt x="431" y="403"/>
                        </a:lnTo>
                        <a:lnTo>
                          <a:pt x="404" y="428"/>
                        </a:lnTo>
                        <a:lnTo>
                          <a:pt x="378" y="452"/>
                        </a:lnTo>
                        <a:lnTo>
                          <a:pt x="354" y="474"/>
                        </a:lnTo>
                        <a:lnTo>
                          <a:pt x="331" y="496"/>
                        </a:lnTo>
                        <a:lnTo>
                          <a:pt x="310" y="514"/>
                        </a:lnTo>
                        <a:lnTo>
                          <a:pt x="282" y="544"/>
                        </a:lnTo>
                        <a:lnTo>
                          <a:pt x="307" y="561"/>
                        </a:lnTo>
                        <a:lnTo>
                          <a:pt x="342" y="587"/>
                        </a:lnTo>
                        <a:lnTo>
                          <a:pt x="386" y="618"/>
                        </a:lnTo>
                        <a:lnTo>
                          <a:pt x="433" y="652"/>
                        </a:lnTo>
                        <a:lnTo>
                          <a:pt x="478" y="688"/>
                        </a:lnTo>
                        <a:lnTo>
                          <a:pt x="518" y="720"/>
                        </a:lnTo>
                        <a:lnTo>
                          <a:pt x="550" y="745"/>
                        </a:lnTo>
                        <a:lnTo>
                          <a:pt x="567" y="763"/>
                        </a:lnTo>
                        <a:lnTo>
                          <a:pt x="571" y="780"/>
                        </a:lnTo>
                        <a:lnTo>
                          <a:pt x="554" y="784"/>
                        </a:lnTo>
                        <a:lnTo>
                          <a:pt x="517" y="764"/>
                        </a:lnTo>
                        <a:lnTo>
                          <a:pt x="487" y="747"/>
                        </a:lnTo>
                        <a:lnTo>
                          <a:pt x="454" y="728"/>
                        </a:lnTo>
                        <a:lnTo>
                          <a:pt x="421" y="707"/>
                        </a:lnTo>
                        <a:lnTo>
                          <a:pt x="390" y="689"/>
                        </a:lnTo>
                        <a:lnTo>
                          <a:pt x="349" y="664"/>
                        </a:lnTo>
                        <a:lnTo>
                          <a:pt x="309" y="637"/>
                        </a:lnTo>
                        <a:lnTo>
                          <a:pt x="269" y="613"/>
                        </a:lnTo>
                        <a:lnTo>
                          <a:pt x="231" y="591"/>
                        </a:lnTo>
                        <a:lnTo>
                          <a:pt x="191" y="568"/>
                        </a:lnTo>
                        <a:lnTo>
                          <a:pt x="151" y="546"/>
                        </a:lnTo>
                        <a:lnTo>
                          <a:pt x="111" y="526"/>
                        </a:lnTo>
                        <a:lnTo>
                          <a:pt x="70" y="504"/>
                        </a:lnTo>
                        <a:lnTo>
                          <a:pt x="27" y="482"/>
                        </a:lnTo>
                        <a:lnTo>
                          <a:pt x="0" y="452"/>
                        </a:lnTo>
                        <a:lnTo>
                          <a:pt x="5" y="436"/>
                        </a:lnTo>
                        <a:lnTo>
                          <a:pt x="22" y="418"/>
                        </a:lnTo>
                        <a:lnTo>
                          <a:pt x="55" y="393"/>
                        </a:lnTo>
                        <a:lnTo>
                          <a:pt x="88" y="369"/>
                        </a:lnTo>
                        <a:lnTo>
                          <a:pt x="121" y="345"/>
                        </a:lnTo>
                        <a:lnTo>
                          <a:pt x="154" y="321"/>
                        </a:lnTo>
                        <a:lnTo>
                          <a:pt x="186" y="297"/>
                        </a:lnTo>
                        <a:lnTo>
                          <a:pt x="219" y="273"/>
                        </a:lnTo>
                        <a:lnTo>
                          <a:pt x="252" y="249"/>
                        </a:lnTo>
                        <a:lnTo>
                          <a:pt x="284" y="225"/>
                        </a:lnTo>
                        <a:lnTo>
                          <a:pt x="316" y="200"/>
                        </a:lnTo>
                        <a:lnTo>
                          <a:pt x="348" y="175"/>
                        </a:lnTo>
                        <a:lnTo>
                          <a:pt x="380" y="150"/>
                        </a:lnTo>
                        <a:lnTo>
                          <a:pt x="411" y="124"/>
                        </a:lnTo>
                        <a:lnTo>
                          <a:pt x="441" y="96"/>
                        </a:lnTo>
                        <a:lnTo>
                          <a:pt x="471" y="68"/>
                        </a:lnTo>
                        <a:lnTo>
                          <a:pt x="500" y="39"/>
                        </a:lnTo>
                        <a:lnTo>
                          <a:pt x="530" y="8"/>
                        </a:lnTo>
                        <a:lnTo>
                          <a:pt x="563" y="0"/>
                        </a:lnTo>
                        <a:lnTo>
                          <a:pt x="611" y="43"/>
                        </a:lnTo>
                        <a:lnTo>
                          <a:pt x="644" y="93"/>
                        </a:lnTo>
                        <a:lnTo>
                          <a:pt x="681" y="158"/>
                        </a:lnTo>
                        <a:lnTo>
                          <a:pt x="701" y="194"/>
                        </a:lnTo>
                        <a:lnTo>
                          <a:pt x="720" y="233"/>
                        </a:lnTo>
                        <a:lnTo>
                          <a:pt x="741" y="273"/>
                        </a:lnTo>
                        <a:lnTo>
                          <a:pt x="760" y="314"/>
                        </a:lnTo>
                        <a:lnTo>
                          <a:pt x="781" y="355"/>
                        </a:lnTo>
                        <a:lnTo>
                          <a:pt x="800" y="398"/>
                        </a:lnTo>
                        <a:lnTo>
                          <a:pt x="818" y="439"/>
                        </a:lnTo>
                        <a:lnTo>
                          <a:pt x="837" y="479"/>
                        </a:lnTo>
                        <a:lnTo>
                          <a:pt x="869" y="555"/>
                        </a:lnTo>
                        <a:lnTo>
                          <a:pt x="895" y="621"/>
                        </a:lnTo>
                        <a:lnTo>
                          <a:pt x="921" y="710"/>
                        </a:lnTo>
                        <a:lnTo>
                          <a:pt x="919" y="725"/>
                        </a:lnTo>
                        <a:lnTo>
                          <a:pt x="904" y="714"/>
                        </a:lnTo>
                        <a:lnTo>
                          <a:pt x="874" y="674"/>
                        </a:lnTo>
                        <a:lnTo>
                          <a:pt x="854" y="641"/>
                        </a:lnTo>
                        <a:lnTo>
                          <a:pt x="829" y="600"/>
                        </a:lnTo>
                        <a:lnTo>
                          <a:pt x="815" y="621"/>
                        </a:lnTo>
                        <a:lnTo>
                          <a:pt x="797" y="648"/>
                        </a:lnTo>
                        <a:lnTo>
                          <a:pt x="776" y="679"/>
                        </a:lnTo>
                        <a:lnTo>
                          <a:pt x="753" y="710"/>
                        </a:lnTo>
                        <a:lnTo>
                          <a:pt x="730" y="741"/>
                        </a:lnTo>
                        <a:lnTo>
                          <a:pt x="708" y="770"/>
                        </a:lnTo>
                        <a:lnTo>
                          <a:pt x="686" y="794"/>
                        </a:lnTo>
                        <a:lnTo>
                          <a:pt x="668" y="810"/>
                        </a:lnTo>
                        <a:lnTo>
                          <a:pt x="651" y="811"/>
                        </a:lnTo>
                        <a:lnTo>
                          <a:pt x="648" y="793"/>
                        </a:lnTo>
                        <a:lnTo>
                          <a:pt x="675" y="756"/>
                        </a:lnTo>
                        <a:lnTo>
                          <a:pt x="699" y="723"/>
                        </a:lnTo>
                        <a:lnTo>
                          <a:pt x="726" y="685"/>
                        </a:lnTo>
                        <a:lnTo>
                          <a:pt x="754" y="648"/>
                        </a:lnTo>
                        <a:lnTo>
                          <a:pt x="780" y="613"/>
                        </a:lnTo>
                        <a:lnTo>
                          <a:pt x="813" y="572"/>
                        </a:lnTo>
                        <a:lnTo>
                          <a:pt x="786" y="527"/>
                        </a:lnTo>
                        <a:lnTo>
                          <a:pt x="760" y="482"/>
                        </a:lnTo>
                        <a:lnTo>
                          <a:pt x="736" y="436"/>
                        </a:lnTo>
                        <a:lnTo>
                          <a:pt x="712" y="39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510" name="Freeform 165"/>
                  <p:cNvSpPr>
                    <a:spLocks/>
                  </p:cNvSpPr>
                  <p:nvPr/>
                </p:nvSpPr>
                <p:spPr bwMode="auto">
                  <a:xfrm>
                    <a:off x="3647" y="1622"/>
                    <a:ext cx="271" cy="312"/>
                  </a:xfrm>
                  <a:custGeom>
                    <a:avLst/>
                    <a:gdLst>
                      <a:gd name="T0" fmla="*/ 0 w 814"/>
                      <a:gd name="T1" fmla="*/ 0 h 937"/>
                      <a:gd name="T2" fmla="*/ 0 w 814"/>
                      <a:gd name="T3" fmla="*/ 0 h 937"/>
                      <a:gd name="T4" fmla="*/ 0 w 814"/>
                      <a:gd name="T5" fmla="*/ 0 h 937"/>
                      <a:gd name="T6" fmla="*/ 0 w 814"/>
                      <a:gd name="T7" fmla="*/ 0 h 937"/>
                      <a:gd name="T8" fmla="*/ 0 w 814"/>
                      <a:gd name="T9" fmla="*/ 0 h 937"/>
                      <a:gd name="T10" fmla="*/ 0 w 814"/>
                      <a:gd name="T11" fmla="*/ 0 h 937"/>
                      <a:gd name="T12" fmla="*/ 0 w 814"/>
                      <a:gd name="T13" fmla="*/ 0 h 937"/>
                      <a:gd name="T14" fmla="*/ 0 w 814"/>
                      <a:gd name="T15" fmla="*/ 0 h 937"/>
                      <a:gd name="T16" fmla="*/ 0 w 814"/>
                      <a:gd name="T17" fmla="*/ 0 h 937"/>
                      <a:gd name="T18" fmla="*/ 0 w 814"/>
                      <a:gd name="T19" fmla="*/ 0 h 937"/>
                      <a:gd name="T20" fmla="*/ 0 w 814"/>
                      <a:gd name="T21" fmla="*/ 0 h 937"/>
                      <a:gd name="T22" fmla="*/ 0 w 814"/>
                      <a:gd name="T23" fmla="*/ 0 h 937"/>
                      <a:gd name="T24" fmla="*/ 0 w 814"/>
                      <a:gd name="T25" fmla="*/ 0 h 937"/>
                      <a:gd name="T26" fmla="*/ 0 w 814"/>
                      <a:gd name="T27" fmla="*/ 0 h 937"/>
                      <a:gd name="T28" fmla="*/ 0 w 814"/>
                      <a:gd name="T29" fmla="*/ 0 h 937"/>
                      <a:gd name="T30" fmla="*/ 0 w 814"/>
                      <a:gd name="T31" fmla="*/ 0 h 937"/>
                      <a:gd name="T32" fmla="*/ 0 w 814"/>
                      <a:gd name="T33" fmla="*/ 0 h 937"/>
                      <a:gd name="T34" fmla="*/ 0 w 814"/>
                      <a:gd name="T35" fmla="*/ 0 h 937"/>
                      <a:gd name="T36" fmla="*/ 0 w 814"/>
                      <a:gd name="T37" fmla="*/ 0 h 937"/>
                      <a:gd name="T38" fmla="*/ 0 w 814"/>
                      <a:gd name="T39" fmla="*/ 0 h 937"/>
                      <a:gd name="T40" fmla="*/ 0 w 814"/>
                      <a:gd name="T41" fmla="*/ 0 h 937"/>
                      <a:gd name="T42" fmla="*/ 0 w 814"/>
                      <a:gd name="T43" fmla="*/ 0 h 937"/>
                      <a:gd name="T44" fmla="*/ 0 w 814"/>
                      <a:gd name="T45" fmla="*/ 0 h 937"/>
                      <a:gd name="T46" fmla="*/ 0 w 814"/>
                      <a:gd name="T47" fmla="*/ 0 h 937"/>
                      <a:gd name="T48" fmla="*/ 0 w 814"/>
                      <a:gd name="T49" fmla="*/ 0 h 937"/>
                      <a:gd name="T50" fmla="*/ 0 w 814"/>
                      <a:gd name="T51" fmla="*/ 0 h 937"/>
                      <a:gd name="T52" fmla="*/ 0 w 814"/>
                      <a:gd name="T53" fmla="*/ 0 h 937"/>
                      <a:gd name="T54" fmla="*/ 0 w 814"/>
                      <a:gd name="T55" fmla="*/ 0 h 937"/>
                      <a:gd name="T56" fmla="*/ 0 w 814"/>
                      <a:gd name="T57" fmla="*/ 0 h 937"/>
                      <a:gd name="T58" fmla="*/ 0 w 814"/>
                      <a:gd name="T59" fmla="*/ 0 h 937"/>
                      <a:gd name="T60" fmla="*/ 0 w 814"/>
                      <a:gd name="T61" fmla="*/ 0 h 937"/>
                      <a:gd name="T62" fmla="*/ 0 w 814"/>
                      <a:gd name="T63" fmla="*/ 0 h 937"/>
                      <a:gd name="T64" fmla="*/ 0 w 814"/>
                      <a:gd name="T65" fmla="*/ 0 h 937"/>
                      <a:gd name="T66" fmla="*/ 0 w 814"/>
                      <a:gd name="T67" fmla="*/ 0 h 937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814"/>
                      <a:gd name="T103" fmla="*/ 0 h 937"/>
                      <a:gd name="T104" fmla="*/ 814 w 814"/>
                      <a:gd name="T105" fmla="*/ 937 h 937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814" h="937">
                        <a:moveTo>
                          <a:pt x="690" y="363"/>
                        </a:moveTo>
                        <a:lnTo>
                          <a:pt x="671" y="335"/>
                        </a:lnTo>
                        <a:lnTo>
                          <a:pt x="637" y="309"/>
                        </a:lnTo>
                        <a:lnTo>
                          <a:pt x="590" y="283"/>
                        </a:lnTo>
                        <a:lnTo>
                          <a:pt x="535" y="258"/>
                        </a:lnTo>
                        <a:lnTo>
                          <a:pt x="475" y="232"/>
                        </a:lnTo>
                        <a:lnTo>
                          <a:pt x="412" y="208"/>
                        </a:lnTo>
                        <a:lnTo>
                          <a:pt x="351" y="182"/>
                        </a:lnTo>
                        <a:lnTo>
                          <a:pt x="295" y="160"/>
                        </a:lnTo>
                        <a:lnTo>
                          <a:pt x="229" y="138"/>
                        </a:lnTo>
                        <a:lnTo>
                          <a:pt x="132" y="108"/>
                        </a:lnTo>
                        <a:lnTo>
                          <a:pt x="42" y="74"/>
                        </a:lnTo>
                        <a:lnTo>
                          <a:pt x="0" y="35"/>
                        </a:lnTo>
                        <a:lnTo>
                          <a:pt x="7" y="10"/>
                        </a:lnTo>
                        <a:lnTo>
                          <a:pt x="31" y="0"/>
                        </a:lnTo>
                        <a:lnTo>
                          <a:pt x="68" y="10"/>
                        </a:lnTo>
                        <a:lnTo>
                          <a:pt x="150" y="37"/>
                        </a:lnTo>
                        <a:lnTo>
                          <a:pt x="204" y="56"/>
                        </a:lnTo>
                        <a:lnTo>
                          <a:pt x="263" y="76"/>
                        </a:lnTo>
                        <a:lnTo>
                          <a:pt x="327" y="98"/>
                        </a:lnTo>
                        <a:lnTo>
                          <a:pt x="394" y="121"/>
                        </a:lnTo>
                        <a:lnTo>
                          <a:pt x="460" y="145"/>
                        </a:lnTo>
                        <a:lnTo>
                          <a:pt x="524" y="168"/>
                        </a:lnTo>
                        <a:lnTo>
                          <a:pt x="585" y="190"/>
                        </a:lnTo>
                        <a:lnTo>
                          <a:pt x="641" y="211"/>
                        </a:lnTo>
                        <a:lnTo>
                          <a:pt x="731" y="244"/>
                        </a:lnTo>
                        <a:lnTo>
                          <a:pt x="777" y="262"/>
                        </a:lnTo>
                        <a:lnTo>
                          <a:pt x="805" y="287"/>
                        </a:lnTo>
                        <a:lnTo>
                          <a:pt x="814" y="322"/>
                        </a:lnTo>
                        <a:lnTo>
                          <a:pt x="808" y="363"/>
                        </a:lnTo>
                        <a:lnTo>
                          <a:pt x="792" y="406"/>
                        </a:lnTo>
                        <a:lnTo>
                          <a:pt x="768" y="450"/>
                        </a:lnTo>
                        <a:lnTo>
                          <a:pt x="742" y="492"/>
                        </a:lnTo>
                        <a:lnTo>
                          <a:pt x="717" y="527"/>
                        </a:lnTo>
                        <a:lnTo>
                          <a:pt x="697" y="554"/>
                        </a:lnTo>
                        <a:lnTo>
                          <a:pt x="686" y="567"/>
                        </a:lnTo>
                        <a:lnTo>
                          <a:pt x="669" y="584"/>
                        </a:lnTo>
                        <a:lnTo>
                          <a:pt x="648" y="606"/>
                        </a:lnTo>
                        <a:lnTo>
                          <a:pt x="623" y="630"/>
                        </a:lnTo>
                        <a:lnTo>
                          <a:pt x="596" y="657"/>
                        </a:lnTo>
                        <a:lnTo>
                          <a:pt x="565" y="686"/>
                        </a:lnTo>
                        <a:lnTo>
                          <a:pt x="534" y="716"/>
                        </a:lnTo>
                        <a:lnTo>
                          <a:pt x="501" y="745"/>
                        </a:lnTo>
                        <a:lnTo>
                          <a:pt x="468" y="776"/>
                        </a:lnTo>
                        <a:lnTo>
                          <a:pt x="435" y="806"/>
                        </a:lnTo>
                        <a:lnTo>
                          <a:pt x="403" y="833"/>
                        </a:lnTo>
                        <a:lnTo>
                          <a:pt x="373" y="861"/>
                        </a:lnTo>
                        <a:lnTo>
                          <a:pt x="346" y="885"/>
                        </a:lnTo>
                        <a:lnTo>
                          <a:pt x="322" y="905"/>
                        </a:lnTo>
                        <a:lnTo>
                          <a:pt x="286" y="935"/>
                        </a:lnTo>
                        <a:lnTo>
                          <a:pt x="269" y="937"/>
                        </a:lnTo>
                        <a:lnTo>
                          <a:pt x="267" y="919"/>
                        </a:lnTo>
                        <a:lnTo>
                          <a:pt x="287" y="886"/>
                        </a:lnTo>
                        <a:lnTo>
                          <a:pt x="310" y="852"/>
                        </a:lnTo>
                        <a:lnTo>
                          <a:pt x="334" y="818"/>
                        </a:lnTo>
                        <a:lnTo>
                          <a:pt x="361" y="784"/>
                        </a:lnTo>
                        <a:lnTo>
                          <a:pt x="388" y="751"/>
                        </a:lnTo>
                        <a:lnTo>
                          <a:pt x="416" y="717"/>
                        </a:lnTo>
                        <a:lnTo>
                          <a:pt x="446" y="683"/>
                        </a:lnTo>
                        <a:lnTo>
                          <a:pt x="476" y="648"/>
                        </a:lnTo>
                        <a:lnTo>
                          <a:pt x="505" y="614"/>
                        </a:lnTo>
                        <a:lnTo>
                          <a:pt x="535" y="579"/>
                        </a:lnTo>
                        <a:lnTo>
                          <a:pt x="565" y="543"/>
                        </a:lnTo>
                        <a:lnTo>
                          <a:pt x="592" y="509"/>
                        </a:lnTo>
                        <a:lnTo>
                          <a:pt x="620" y="472"/>
                        </a:lnTo>
                        <a:lnTo>
                          <a:pt x="645" y="436"/>
                        </a:lnTo>
                        <a:lnTo>
                          <a:pt x="669" y="399"/>
                        </a:lnTo>
                        <a:lnTo>
                          <a:pt x="690" y="36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511" name="Freeform 166"/>
                  <p:cNvSpPr>
                    <a:spLocks/>
                  </p:cNvSpPr>
                  <p:nvPr/>
                </p:nvSpPr>
                <p:spPr bwMode="auto">
                  <a:xfrm>
                    <a:off x="3353" y="1347"/>
                    <a:ext cx="472" cy="572"/>
                  </a:xfrm>
                  <a:custGeom>
                    <a:avLst/>
                    <a:gdLst>
                      <a:gd name="T0" fmla="*/ 0 w 1416"/>
                      <a:gd name="T1" fmla="*/ 0 h 1716"/>
                      <a:gd name="T2" fmla="*/ 0 w 1416"/>
                      <a:gd name="T3" fmla="*/ 0 h 1716"/>
                      <a:gd name="T4" fmla="*/ 0 w 1416"/>
                      <a:gd name="T5" fmla="*/ 0 h 1716"/>
                      <a:gd name="T6" fmla="*/ 0 w 1416"/>
                      <a:gd name="T7" fmla="*/ 0 h 1716"/>
                      <a:gd name="T8" fmla="*/ 0 w 1416"/>
                      <a:gd name="T9" fmla="*/ 0 h 1716"/>
                      <a:gd name="T10" fmla="*/ 0 w 1416"/>
                      <a:gd name="T11" fmla="*/ 0 h 1716"/>
                      <a:gd name="T12" fmla="*/ 0 w 1416"/>
                      <a:gd name="T13" fmla="*/ 0 h 1716"/>
                      <a:gd name="T14" fmla="*/ 0 w 1416"/>
                      <a:gd name="T15" fmla="*/ 0 h 1716"/>
                      <a:gd name="T16" fmla="*/ 0 w 1416"/>
                      <a:gd name="T17" fmla="*/ 0 h 1716"/>
                      <a:gd name="T18" fmla="*/ 0 w 1416"/>
                      <a:gd name="T19" fmla="*/ 0 h 1716"/>
                      <a:gd name="T20" fmla="*/ 0 w 1416"/>
                      <a:gd name="T21" fmla="*/ 0 h 1716"/>
                      <a:gd name="T22" fmla="*/ 0 w 1416"/>
                      <a:gd name="T23" fmla="*/ 0 h 1716"/>
                      <a:gd name="T24" fmla="*/ 0 w 1416"/>
                      <a:gd name="T25" fmla="*/ 0 h 1716"/>
                      <a:gd name="T26" fmla="*/ 0 w 1416"/>
                      <a:gd name="T27" fmla="*/ 0 h 1716"/>
                      <a:gd name="T28" fmla="*/ 0 w 1416"/>
                      <a:gd name="T29" fmla="*/ 0 h 1716"/>
                      <a:gd name="T30" fmla="*/ 0 w 1416"/>
                      <a:gd name="T31" fmla="*/ 0 h 1716"/>
                      <a:gd name="T32" fmla="*/ 0 w 1416"/>
                      <a:gd name="T33" fmla="*/ 0 h 1716"/>
                      <a:gd name="T34" fmla="*/ 0 w 1416"/>
                      <a:gd name="T35" fmla="*/ 0 h 1716"/>
                      <a:gd name="T36" fmla="*/ 0 w 1416"/>
                      <a:gd name="T37" fmla="*/ 0 h 1716"/>
                      <a:gd name="T38" fmla="*/ 0 w 1416"/>
                      <a:gd name="T39" fmla="*/ 0 h 1716"/>
                      <a:gd name="T40" fmla="*/ 0 w 1416"/>
                      <a:gd name="T41" fmla="*/ 0 h 1716"/>
                      <a:gd name="T42" fmla="*/ 0 w 1416"/>
                      <a:gd name="T43" fmla="*/ 0 h 1716"/>
                      <a:gd name="T44" fmla="*/ 0 w 1416"/>
                      <a:gd name="T45" fmla="*/ 0 h 1716"/>
                      <a:gd name="T46" fmla="*/ 0 w 1416"/>
                      <a:gd name="T47" fmla="*/ 0 h 1716"/>
                      <a:gd name="T48" fmla="*/ 0 w 1416"/>
                      <a:gd name="T49" fmla="*/ 0 h 1716"/>
                      <a:gd name="T50" fmla="*/ 0 w 1416"/>
                      <a:gd name="T51" fmla="*/ 0 h 1716"/>
                      <a:gd name="T52" fmla="*/ 0 w 1416"/>
                      <a:gd name="T53" fmla="*/ 0 h 1716"/>
                      <a:gd name="T54" fmla="*/ 0 w 1416"/>
                      <a:gd name="T55" fmla="*/ 0 h 1716"/>
                      <a:gd name="T56" fmla="*/ 0 w 1416"/>
                      <a:gd name="T57" fmla="*/ 0 h 1716"/>
                      <a:gd name="T58" fmla="*/ 0 w 1416"/>
                      <a:gd name="T59" fmla="*/ 0 h 1716"/>
                      <a:gd name="T60" fmla="*/ 0 w 1416"/>
                      <a:gd name="T61" fmla="*/ 0 h 1716"/>
                      <a:gd name="T62" fmla="*/ 0 w 1416"/>
                      <a:gd name="T63" fmla="*/ 0 h 1716"/>
                      <a:gd name="T64" fmla="*/ 0 w 1416"/>
                      <a:gd name="T65" fmla="*/ 0 h 1716"/>
                      <a:gd name="T66" fmla="*/ 0 w 1416"/>
                      <a:gd name="T67" fmla="*/ 0 h 1716"/>
                      <a:gd name="T68" fmla="*/ 0 w 1416"/>
                      <a:gd name="T69" fmla="*/ 0 h 1716"/>
                      <a:gd name="T70" fmla="*/ 0 w 1416"/>
                      <a:gd name="T71" fmla="*/ 0 h 1716"/>
                      <a:gd name="T72" fmla="*/ 0 w 1416"/>
                      <a:gd name="T73" fmla="*/ 0 h 1716"/>
                      <a:gd name="T74" fmla="*/ 0 w 1416"/>
                      <a:gd name="T75" fmla="*/ 0 h 1716"/>
                      <a:gd name="T76" fmla="*/ 0 w 1416"/>
                      <a:gd name="T77" fmla="*/ 0 h 1716"/>
                      <a:gd name="T78" fmla="*/ 0 w 1416"/>
                      <a:gd name="T79" fmla="*/ 0 h 1716"/>
                      <a:gd name="T80" fmla="*/ 0 w 1416"/>
                      <a:gd name="T81" fmla="*/ 0 h 1716"/>
                      <a:gd name="T82" fmla="*/ 0 w 1416"/>
                      <a:gd name="T83" fmla="*/ 0 h 1716"/>
                      <a:gd name="T84" fmla="*/ 0 w 1416"/>
                      <a:gd name="T85" fmla="*/ 0 h 1716"/>
                      <a:gd name="T86" fmla="*/ 0 w 1416"/>
                      <a:gd name="T87" fmla="*/ 0 h 1716"/>
                      <a:gd name="T88" fmla="*/ 0 w 1416"/>
                      <a:gd name="T89" fmla="*/ 0 h 1716"/>
                      <a:gd name="T90" fmla="*/ 0 w 1416"/>
                      <a:gd name="T91" fmla="*/ 0 h 1716"/>
                      <a:gd name="T92" fmla="*/ 0 w 1416"/>
                      <a:gd name="T93" fmla="*/ 0 h 1716"/>
                      <a:gd name="T94" fmla="*/ 0 w 1416"/>
                      <a:gd name="T95" fmla="*/ 0 h 1716"/>
                      <a:gd name="T96" fmla="*/ 0 w 1416"/>
                      <a:gd name="T97" fmla="*/ 0 h 1716"/>
                      <a:gd name="T98" fmla="*/ 0 w 1416"/>
                      <a:gd name="T99" fmla="*/ 0 h 1716"/>
                      <a:gd name="T100" fmla="*/ 0 w 1416"/>
                      <a:gd name="T101" fmla="*/ 0 h 1716"/>
                      <a:gd name="T102" fmla="*/ 0 w 1416"/>
                      <a:gd name="T103" fmla="*/ 0 h 1716"/>
                      <a:gd name="T104" fmla="*/ 0 w 1416"/>
                      <a:gd name="T105" fmla="*/ 0 h 1716"/>
                      <a:gd name="T106" fmla="*/ 0 w 1416"/>
                      <a:gd name="T107" fmla="*/ 0 h 1716"/>
                      <a:gd name="T108" fmla="*/ 0 w 1416"/>
                      <a:gd name="T109" fmla="*/ 0 h 1716"/>
                      <a:gd name="T110" fmla="*/ 0 w 1416"/>
                      <a:gd name="T111" fmla="*/ 0 h 171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w 1416"/>
                      <a:gd name="T169" fmla="*/ 0 h 1716"/>
                      <a:gd name="T170" fmla="*/ 1416 w 1416"/>
                      <a:gd name="T171" fmla="*/ 1716 h 1716"/>
                    </a:gdLst>
                    <a:ahLst/>
                    <a:cxnLst>
                      <a:cxn ang="T112">
                        <a:pos x="T0" y="T1"/>
                      </a:cxn>
                      <a:cxn ang="T113">
                        <a:pos x="T2" y="T3"/>
                      </a:cxn>
                      <a:cxn ang="T114">
                        <a:pos x="T4" y="T5"/>
                      </a:cxn>
                      <a:cxn ang="T115">
                        <a:pos x="T6" y="T7"/>
                      </a:cxn>
                      <a:cxn ang="T116">
                        <a:pos x="T8" y="T9"/>
                      </a:cxn>
                      <a:cxn ang="T117">
                        <a:pos x="T10" y="T11"/>
                      </a:cxn>
                      <a:cxn ang="T118">
                        <a:pos x="T12" y="T13"/>
                      </a:cxn>
                      <a:cxn ang="T119">
                        <a:pos x="T14" y="T15"/>
                      </a:cxn>
                      <a:cxn ang="T120">
                        <a:pos x="T16" y="T17"/>
                      </a:cxn>
                      <a:cxn ang="T121">
                        <a:pos x="T18" y="T19"/>
                      </a:cxn>
                      <a:cxn ang="T122">
                        <a:pos x="T20" y="T21"/>
                      </a:cxn>
                      <a:cxn ang="T123">
                        <a:pos x="T22" y="T23"/>
                      </a:cxn>
                      <a:cxn ang="T124">
                        <a:pos x="T24" y="T25"/>
                      </a:cxn>
                      <a:cxn ang="T125">
                        <a:pos x="T26" y="T27"/>
                      </a:cxn>
                      <a:cxn ang="T126">
                        <a:pos x="T28" y="T29"/>
                      </a:cxn>
                      <a:cxn ang="T127">
                        <a:pos x="T30" y="T31"/>
                      </a:cxn>
                      <a:cxn ang="T128">
                        <a:pos x="T32" y="T33"/>
                      </a:cxn>
                      <a:cxn ang="T129">
                        <a:pos x="T34" y="T35"/>
                      </a:cxn>
                      <a:cxn ang="T130">
                        <a:pos x="T36" y="T37"/>
                      </a:cxn>
                      <a:cxn ang="T131">
                        <a:pos x="T38" y="T39"/>
                      </a:cxn>
                      <a:cxn ang="T132">
                        <a:pos x="T40" y="T41"/>
                      </a:cxn>
                      <a:cxn ang="T133">
                        <a:pos x="T42" y="T43"/>
                      </a:cxn>
                      <a:cxn ang="T134">
                        <a:pos x="T44" y="T45"/>
                      </a:cxn>
                      <a:cxn ang="T135">
                        <a:pos x="T46" y="T47"/>
                      </a:cxn>
                      <a:cxn ang="T136">
                        <a:pos x="T48" y="T49"/>
                      </a:cxn>
                      <a:cxn ang="T137">
                        <a:pos x="T50" y="T51"/>
                      </a:cxn>
                      <a:cxn ang="T138">
                        <a:pos x="T52" y="T53"/>
                      </a:cxn>
                      <a:cxn ang="T139">
                        <a:pos x="T54" y="T55"/>
                      </a:cxn>
                      <a:cxn ang="T140">
                        <a:pos x="T56" y="T57"/>
                      </a:cxn>
                      <a:cxn ang="T141">
                        <a:pos x="T58" y="T59"/>
                      </a:cxn>
                      <a:cxn ang="T142">
                        <a:pos x="T60" y="T61"/>
                      </a:cxn>
                      <a:cxn ang="T143">
                        <a:pos x="T62" y="T63"/>
                      </a:cxn>
                      <a:cxn ang="T144">
                        <a:pos x="T64" y="T65"/>
                      </a:cxn>
                      <a:cxn ang="T145">
                        <a:pos x="T66" y="T67"/>
                      </a:cxn>
                      <a:cxn ang="T146">
                        <a:pos x="T68" y="T69"/>
                      </a:cxn>
                      <a:cxn ang="T147">
                        <a:pos x="T70" y="T71"/>
                      </a:cxn>
                      <a:cxn ang="T148">
                        <a:pos x="T72" y="T73"/>
                      </a:cxn>
                      <a:cxn ang="T149">
                        <a:pos x="T74" y="T75"/>
                      </a:cxn>
                      <a:cxn ang="T150">
                        <a:pos x="T76" y="T77"/>
                      </a:cxn>
                      <a:cxn ang="T151">
                        <a:pos x="T78" y="T79"/>
                      </a:cxn>
                      <a:cxn ang="T152">
                        <a:pos x="T80" y="T81"/>
                      </a:cxn>
                      <a:cxn ang="T153">
                        <a:pos x="T82" y="T83"/>
                      </a:cxn>
                      <a:cxn ang="T154">
                        <a:pos x="T84" y="T85"/>
                      </a:cxn>
                      <a:cxn ang="T155">
                        <a:pos x="T86" y="T87"/>
                      </a:cxn>
                      <a:cxn ang="T156">
                        <a:pos x="T88" y="T89"/>
                      </a:cxn>
                      <a:cxn ang="T157">
                        <a:pos x="T90" y="T91"/>
                      </a:cxn>
                      <a:cxn ang="T158">
                        <a:pos x="T92" y="T93"/>
                      </a:cxn>
                      <a:cxn ang="T159">
                        <a:pos x="T94" y="T95"/>
                      </a:cxn>
                      <a:cxn ang="T160">
                        <a:pos x="T96" y="T97"/>
                      </a:cxn>
                      <a:cxn ang="T161">
                        <a:pos x="T98" y="T99"/>
                      </a:cxn>
                      <a:cxn ang="T162">
                        <a:pos x="T100" y="T101"/>
                      </a:cxn>
                      <a:cxn ang="T163">
                        <a:pos x="T102" y="T103"/>
                      </a:cxn>
                      <a:cxn ang="T164">
                        <a:pos x="T104" y="T105"/>
                      </a:cxn>
                      <a:cxn ang="T165">
                        <a:pos x="T106" y="T107"/>
                      </a:cxn>
                      <a:cxn ang="T166">
                        <a:pos x="T108" y="T109"/>
                      </a:cxn>
                      <a:cxn ang="T167">
                        <a:pos x="T110" y="T111"/>
                      </a:cxn>
                    </a:cxnLst>
                    <a:rect l="T168" t="T169" r="T170" b="T171"/>
                    <a:pathLst>
                      <a:path w="1416" h="1716">
                        <a:moveTo>
                          <a:pt x="1416" y="1073"/>
                        </a:moveTo>
                        <a:lnTo>
                          <a:pt x="1388" y="1122"/>
                        </a:lnTo>
                        <a:lnTo>
                          <a:pt x="1362" y="1164"/>
                        </a:lnTo>
                        <a:lnTo>
                          <a:pt x="1348" y="1188"/>
                        </a:lnTo>
                        <a:lnTo>
                          <a:pt x="1333" y="1213"/>
                        </a:lnTo>
                        <a:lnTo>
                          <a:pt x="1317" y="1237"/>
                        </a:lnTo>
                        <a:lnTo>
                          <a:pt x="1302" y="1261"/>
                        </a:lnTo>
                        <a:lnTo>
                          <a:pt x="1276" y="1304"/>
                        </a:lnTo>
                        <a:lnTo>
                          <a:pt x="1254" y="1336"/>
                        </a:lnTo>
                        <a:lnTo>
                          <a:pt x="1243" y="1353"/>
                        </a:lnTo>
                        <a:lnTo>
                          <a:pt x="1218" y="1383"/>
                        </a:lnTo>
                        <a:lnTo>
                          <a:pt x="1192" y="1413"/>
                        </a:lnTo>
                        <a:lnTo>
                          <a:pt x="1167" y="1441"/>
                        </a:lnTo>
                        <a:lnTo>
                          <a:pt x="1142" y="1471"/>
                        </a:lnTo>
                        <a:lnTo>
                          <a:pt x="1111" y="1493"/>
                        </a:lnTo>
                        <a:lnTo>
                          <a:pt x="1081" y="1513"/>
                        </a:lnTo>
                        <a:lnTo>
                          <a:pt x="1046" y="1534"/>
                        </a:lnTo>
                        <a:lnTo>
                          <a:pt x="1085" y="1571"/>
                        </a:lnTo>
                        <a:lnTo>
                          <a:pt x="1106" y="1591"/>
                        </a:lnTo>
                        <a:lnTo>
                          <a:pt x="1129" y="1614"/>
                        </a:lnTo>
                        <a:lnTo>
                          <a:pt x="1138" y="1649"/>
                        </a:lnTo>
                        <a:lnTo>
                          <a:pt x="1130" y="1670"/>
                        </a:lnTo>
                        <a:lnTo>
                          <a:pt x="1115" y="1689"/>
                        </a:lnTo>
                        <a:lnTo>
                          <a:pt x="1097" y="1705"/>
                        </a:lnTo>
                        <a:lnTo>
                          <a:pt x="1077" y="1716"/>
                        </a:lnTo>
                        <a:lnTo>
                          <a:pt x="1039" y="1712"/>
                        </a:lnTo>
                        <a:lnTo>
                          <a:pt x="1006" y="1679"/>
                        </a:lnTo>
                        <a:lnTo>
                          <a:pt x="976" y="1649"/>
                        </a:lnTo>
                        <a:lnTo>
                          <a:pt x="945" y="1621"/>
                        </a:lnTo>
                        <a:lnTo>
                          <a:pt x="911" y="1590"/>
                        </a:lnTo>
                        <a:lnTo>
                          <a:pt x="877" y="1557"/>
                        </a:lnTo>
                        <a:lnTo>
                          <a:pt x="847" y="1524"/>
                        </a:lnTo>
                        <a:lnTo>
                          <a:pt x="819" y="1492"/>
                        </a:lnTo>
                        <a:lnTo>
                          <a:pt x="792" y="1460"/>
                        </a:lnTo>
                        <a:lnTo>
                          <a:pt x="768" y="1429"/>
                        </a:lnTo>
                        <a:lnTo>
                          <a:pt x="745" y="1397"/>
                        </a:lnTo>
                        <a:lnTo>
                          <a:pt x="723" y="1366"/>
                        </a:lnTo>
                        <a:lnTo>
                          <a:pt x="703" y="1334"/>
                        </a:lnTo>
                        <a:lnTo>
                          <a:pt x="682" y="1301"/>
                        </a:lnTo>
                        <a:lnTo>
                          <a:pt x="664" y="1268"/>
                        </a:lnTo>
                        <a:lnTo>
                          <a:pt x="646" y="1234"/>
                        </a:lnTo>
                        <a:lnTo>
                          <a:pt x="627" y="1198"/>
                        </a:lnTo>
                        <a:lnTo>
                          <a:pt x="609" y="1162"/>
                        </a:lnTo>
                        <a:lnTo>
                          <a:pt x="591" y="1124"/>
                        </a:lnTo>
                        <a:lnTo>
                          <a:pt x="572" y="1084"/>
                        </a:lnTo>
                        <a:lnTo>
                          <a:pt x="552" y="1042"/>
                        </a:lnTo>
                        <a:lnTo>
                          <a:pt x="514" y="1081"/>
                        </a:lnTo>
                        <a:lnTo>
                          <a:pt x="494" y="1111"/>
                        </a:lnTo>
                        <a:lnTo>
                          <a:pt x="479" y="1166"/>
                        </a:lnTo>
                        <a:lnTo>
                          <a:pt x="461" y="1180"/>
                        </a:lnTo>
                        <a:lnTo>
                          <a:pt x="439" y="1176"/>
                        </a:lnTo>
                        <a:lnTo>
                          <a:pt x="424" y="1159"/>
                        </a:lnTo>
                        <a:lnTo>
                          <a:pt x="428" y="1131"/>
                        </a:lnTo>
                        <a:lnTo>
                          <a:pt x="439" y="1110"/>
                        </a:lnTo>
                        <a:lnTo>
                          <a:pt x="456" y="1085"/>
                        </a:lnTo>
                        <a:lnTo>
                          <a:pt x="477" y="1055"/>
                        </a:lnTo>
                        <a:lnTo>
                          <a:pt x="502" y="1023"/>
                        </a:lnTo>
                        <a:lnTo>
                          <a:pt x="530" y="989"/>
                        </a:lnTo>
                        <a:lnTo>
                          <a:pt x="561" y="954"/>
                        </a:lnTo>
                        <a:lnTo>
                          <a:pt x="593" y="917"/>
                        </a:lnTo>
                        <a:lnTo>
                          <a:pt x="609" y="899"/>
                        </a:lnTo>
                        <a:lnTo>
                          <a:pt x="626" y="881"/>
                        </a:lnTo>
                        <a:lnTo>
                          <a:pt x="643" y="862"/>
                        </a:lnTo>
                        <a:lnTo>
                          <a:pt x="661" y="845"/>
                        </a:lnTo>
                        <a:lnTo>
                          <a:pt x="678" y="828"/>
                        </a:lnTo>
                        <a:lnTo>
                          <a:pt x="695" y="811"/>
                        </a:lnTo>
                        <a:lnTo>
                          <a:pt x="728" y="778"/>
                        </a:lnTo>
                        <a:lnTo>
                          <a:pt x="760" y="749"/>
                        </a:lnTo>
                        <a:lnTo>
                          <a:pt x="790" y="723"/>
                        </a:lnTo>
                        <a:lnTo>
                          <a:pt x="817" y="701"/>
                        </a:lnTo>
                        <a:lnTo>
                          <a:pt x="860" y="675"/>
                        </a:lnTo>
                        <a:lnTo>
                          <a:pt x="842" y="611"/>
                        </a:lnTo>
                        <a:lnTo>
                          <a:pt x="826" y="582"/>
                        </a:lnTo>
                        <a:lnTo>
                          <a:pt x="809" y="553"/>
                        </a:lnTo>
                        <a:lnTo>
                          <a:pt x="787" y="527"/>
                        </a:lnTo>
                        <a:lnTo>
                          <a:pt x="764" y="502"/>
                        </a:lnTo>
                        <a:lnTo>
                          <a:pt x="738" y="479"/>
                        </a:lnTo>
                        <a:lnTo>
                          <a:pt x="711" y="459"/>
                        </a:lnTo>
                        <a:lnTo>
                          <a:pt x="681" y="440"/>
                        </a:lnTo>
                        <a:lnTo>
                          <a:pt x="651" y="425"/>
                        </a:lnTo>
                        <a:lnTo>
                          <a:pt x="589" y="400"/>
                        </a:lnTo>
                        <a:lnTo>
                          <a:pt x="526" y="387"/>
                        </a:lnTo>
                        <a:lnTo>
                          <a:pt x="467" y="386"/>
                        </a:lnTo>
                        <a:lnTo>
                          <a:pt x="429" y="414"/>
                        </a:lnTo>
                        <a:lnTo>
                          <a:pt x="407" y="431"/>
                        </a:lnTo>
                        <a:lnTo>
                          <a:pt x="384" y="451"/>
                        </a:lnTo>
                        <a:lnTo>
                          <a:pt x="361" y="473"/>
                        </a:lnTo>
                        <a:lnTo>
                          <a:pt x="338" y="497"/>
                        </a:lnTo>
                        <a:lnTo>
                          <a:pt x="312" y="522"/>
                        </a:lnTo>
                        <a:lnTo>
                          <a:pt x="287" y="548"/>
                        </a:lnTo>
                        <a:lnTo>
                          <a:pt x="263" y="575"/>
                        </a:lnTo>
                        <a:lnTo>
                          <a:pt x="239" y="601"/>
                        </a:lnTo>
                        <a:lnTo>
                          <a:pt x="215" y="627"/>
                        </a:lnTo>
                        <a:lnTo>
                          <a:pt x="194" y="652"/>
                        </a:lnTo>
                        <a:lnTo>
                          <a:pt x="153" y="699"/>
                        </a:lnTo>
                        <a:lnTo>
                          <a:pt x="118" y="738"/>
                        </a:lnTo>
                        <a:lnTo>
                          <a:pt x="100" y="759"/>
                        </a:lnTo>
                        <a:lnTo>
                          <a:pt x="84" y="773"/>
                        </a:lnTo>
                        <a:lnTo>
                          <a:pt x="53" y="794"/>
                        </a:lnTo>
                        <a:lnTo>
                          <a:pt x="12" y="797"/>
                        </a:lnTo>
                        <a:lnTo>
                          <a:pt x="0" y="771"/>
                        </a:lnTo>
                        <a:lnTo>
                          <a:pt x="5" y="752"/>
                        </a:lnTo>
                        <a:lnTo>
                          <a:pt x="21" y="732"/>
                        </a:lnTo>
                        <a:lnTo>
                          <a:pt x="46" y="711"/>
                        </a:lnTo>
                        <a:lnTo>
                          <a:pt x="72" y="690"/>
                        </a:lnTo>
                        <a:lnTo>
                          <a:pt x="97" y="669"/>
                        </a:lnTo>
                        <a:lnTo>
                          <a:pt x="123" y="649"/>
                        </a:lnTo>
                        <a:lnTo>
                          <a:pt x="149" y="628"/>
                        </a:lnTo>
                        <a:lnTo>
                          <a:pt x="174" y="608"/>
                        </a:lnTo>
                        <a:lnTo>
                          <a:pt x="199" y="587"/>
                        </a:lnTo>
                        <a:lnTo>
                          <a:pt x="223" y="564"/>
                        </a:lnTo>
                        <a:lnTo>
                          <a:pt x="243" y="546"/>
                        </a:lnTo>
                        <a:lnTo>
                          <a:pt x="261" y="527"/>
                        </a:lnTo>
                        <a:lnTo>
                          <a:pt x="278" y="508"/>
                        </a:lnTo>
                        <a:lnTo>
                          <a:pt x="296" y="489"/>
                        </a:lnTo>
                        <a:lnTo>
                          <a:pt x="314" y="470"/>
                        </a:lnTo>
                        <a:lnTo>
                          <a:pt x="332" y="451"/>
                        </a:lnTo>
                        <a:lnTo>
                          <a:pt x="350" y="432"/>
                        </a:lnTo>
                        <a:lnTo>
                          <a:pt x="368" y="414"/>
                        </a:lnTo>
                        <a:lnTo>
                          <a:pt x="347" y="399"/>
                        </a:lnTo>
                        <a:lnTo>
                          <a:pt x="340" y="377"/>
                        </a:lnTo>
                        <a:lnTo>
                          <a:pt x="349" y="354"/>
                        </a:lnTo>
                        <a:lnTo>
                          <a:pt x="372" y="338"/>
                        </a:lnTo>
                        <a:lnTo>
                          <a:pt x="459" y="321"/>
                        </a:lnTo>
                        <a:lnTo>
                          <a:pt x="554" y="327"/>
                        </a:lnTo>
                        <a:lnTo>
                          <a:pt x="552" y="288"/>
                        </a:lnTo>
                        <a:lnTo>
                          <a:pt x="556" y="249"/>
                        </a:lnTo>
                        <a:lnTo>
                          <a:pt x="565" y="212"/>
                        </a:lnTo>
                        <a:lnTo>
                          <a:pt x="580" y="174"/>
                        </a:lnTo>
                        <a:lnTo>
                          <a:pt x="600" y="140"/>
                        </a:lnTo>
                        <a:lnTo>
                          <a:pt x="624" y="109"/>
                        </a:lnTo>
                        <a:lnTo>
                          <a:pt x="654" y="81"/>
                        </a:lnTo>
                        <a:lnTo>
                          <a:pt x="687" y="59"/>
                        </a:lnTo>
                        <a:lnTo>
                          <a:pt x="736" y="35"/>
                        </a:lnTo>
                        <a:lnTo>
                          <a:pt x="790" y="16"/>
                        </a:lnTo>
                        <a:lnTo>
                          <a:pt x="901" y="0"/>
                        </a:lnTo>
                        <a:lnTo>
                          <a:pt x="1006" y="24"/>
                        </a:lnTo>
                        <a:lnTo>
                          <a:pt x="1052" y="54"/>
                        </a:lnTo>
                        <a:lnTo>
                          <a:pt x="1090" y="99"/>
                        </a:lnTo>
                        <a:lnTo>
                          <a:pt x="1126" y="194"/>
                        </a:lnTo>
                        <a:lnTo>
                          <a:pt x="1130" y="250"/>
                        </a:lnTo>
                        <a:lnTo>
                          <a:pt x="1126" y="306"/>
                        </a:lnTo>
                        <a:lnTo>
                          <a:pt x="1114" y="362"/>
                        </a:lnTo>
                        <a:lnTo>
                          <a:pt x="1093" y="414"/>
                        </a:lnTo>
                        <a:lnTo>
                          <a:pt x="1079" y="438"/>
                        </a:lnTo>
                        <a:lnTo>
                          <a:pt x="1065" y="459"/>
                        </a:lnTo>
                        <a:lnTo>
                          <a:pt x="1047" y="479"/>
                        </a:lnTo>
                        <a:lnTo>
                          <a:pt x="1028" y="496"/>
                        </a:lnTo>
                        <a:lnTo>
                          <a:pt x="993" y="516"/>
                        </a:lnTo>
                        <a:lnTo>
                          <a:pt x="962" y="521"/>
                        </a:lnTo>
                        <a:lnTo>
                          <a:pt x="917" y="496"/>
                        </a:lnTo>
                        <a:lnTo>
                          <a:pt x="904" y="448"/>
                        </a:lnTo>
                        <a:lnTo>
                          <a:pt x="912" y="425"/>
                        </a:lnTo>
                        <a:lnTo>
                          <a:pt x="931" y="407"/>
                        </a:lnTo>
                        <a:lnTo>
                          <a:pt x="970" y="384"/>
                        </a:lnTo>
                        <a:lnTo>
                          <a:pt x="1003" y="360"/>
                        </a:lnTo>
                        <a:lnTo>
                          <a:pt x="1047" y="308"/>
                        </a:lnTo>
                        <a:lnTo>
                          <a:pt x="1054" y="240"/>
                        </a:lnTo>
                        <a:lnTo>
                          <a:pt x="1039" y="199"/>
                        </a:lnTo>
                        <a:lnTo>
                          <a:pt x="1012" y="150"/>
                        </a:lnTo>
                        <a:lnTo>
                          <a:pt x="985" y="118"/>
                        </a:lnTo>
                        <a:lnTo>
                          <a:pt x="952" y="97"/>
                        </a:lnTo>
                        <a:lnTo>
                          <a:pt x="876" y="83"/>
                        </a:lnTo>
                        <a:lnTo>
                          <a:pt x="798" y="96"/>
                        </a:lnTo>
                        <a:lnTo>
                          <a:pt x="724" y="127"/>
                        </a:lnTo>
                        <a:lnTo>
                          <a:pt x="663" y="174"/>
                        </a:lnTo>
                        <a:lnTo>
                          <a:pt x="638" y="225"/>
                        </a:lnTo>
                        <a:lnTo>
                          <a:pt x="634" y="282"/>
                        </a:lnTo>
                        <a:lnTo>
                          <a:pt x="637" y="347"/>
                        </a:lnTo>
                        <a:lnTo>
                          <a:pt x="699" y="371"/>
                        </a:lnTo>
                        <a:lnTo>
                          <a:pt x="760" y="402"/>
                        </a:lnTo>
                        <a:lnTo>
                          <a:pt x="817" y="439"/>
                        </a:lnTo>
                        <a:lnTo>
                          <a:pt x="843" y="459"/>
                        </a:lnTo>
                        <a:lnTo>
                          <a:pt x="868" y="481"/>
                        </a:lnTo>
                        <a:lnTo>
                          <a:pt x="891" y="504"/>
                        </a:lnTo>
                        <a:lnTo>
                          <a:pt x="912" y="527"/>
                        </a:lnTo>
                        <a:lnTo>
                          <a:pt x="948" y="577"/>
                        </a:lnTo>
                        <a:lnTo>
                          <a:pt x="988" y="685"/>
                        </a:lnTo>
                        <a:lnTo>
                          <a:pt x="986" y="707"/>
                        </a:lnTo>
                        <a:lnTo>
                          <a:pt x="974" y="724"/>
                        </a:lnTo>
                        <a:lnTo>
                          <a:pt x="936" y="738"/>
                        </a:lnTo>
                        <a:lnTo>
                          <a:pt x="906" y="762"/>
                        </a:lnTo>
                        <a:lnTo>
                          <a:pt x="868" y="792"/>
                        </a:lnTo>
                        <a:lnTo>
                          <a:pt x="845" y="809"/>
                        </a:lnTo>
                        <a:lnTo>
                          <a:pt x="821" y="827"/>
                        </a:lnTo>
                        <a:lnTo>
                          <a:pt x="798" y="845"/>
                        </a:lnTo>
                        <a:lnTo>
                          <a:pt x="771" y="865"/>
                        </a:lnTo>
                        <a:lnTo>
                          <a:pt x="745" y="885"/>
                        </a:lnTo>
                        <a:lnTo>
                          <a:pt x="719" y="905"/>
                        </a:lnTo>
                        <a:lnTo>
                          <a:pt x="693" y="925"/>
                        </a:lnTo>
                        <a:lnTo>
                          <a:pt x="666" y="946"/>
                        </a:lnTo>
                        <a:lnTo>
                          <a:pt x="641" y="966"/>
                        </a:lnTo>
                        <a:lnTo>
                          <a:pt x="616" y="986"/>
                        </a:lnTo>
                        <a:lnTo>
                          <a:pt x="593" y="1005"/>
                        </a:lnTo>
                        <a:lnTo>
                          <a:pt x="572" y="1025"/>
                        </a:lnTo>
                        <a:lnTo>
                          <a:pt x="590" y="1059"/>
                        </a:lnTo>
                        <a:lnTo>
                          <a:pt x="608" y="1091"/>
                        </a:lnTo>
                        <a:lnTo>
                          <a:pt x="626" y="1120"/>
                        </a:lnTo>
                        <a:lnTo>
                          <a:pt x="646" y="1149"/>
                        </a:lnTo>
                        <a:lnTo>
                          <a:pt x="666" y="1175"/>
                        </a:lnTo>
                        <a:lnTo>
                          <a:pt x="687" y="1200"/>
                        </a:lnTo>
                        <a:lnTo>
                          <a:pt x="708" y="1224"/>
                        </a:lnTo>
                        <a:lnTo>
                          <a:pt x="730" y="1247"/>
                        </a:lnTo>
                        <a:lnTo>
                          <a:pt x="743" y="1218"/>
                        </a:lnTo>
                        <a:lnTo>
                          <a:pt x="756" y="1189"/>
                        </a:lnTo>
                        <a:lnTo>
                          <a:pt x="779" y="1148"/>
                        </a:lnTo>
                        <a:lnTo>
                          <a:pt x="799" y="1128"/>
                        </a:lnTo>
                        <a:lnTo>
                          <a:pt x="828" y="1101"/>
                        </a:lnTo>
                        <a:lnTo>
                          <a:pt x="865" y="1068"/>
                        </a:lnTo>
                        <a:lnTo>
                          <a:pt x="885" y="1051"/>
                        </a:lnTo>
                        <a:lnTo>
                          <a:pt x="905" y="1034"/>
                        </a:lnTo>
                        <a:lnTo>
                          <a:pt x="944" y="1001"/>
                        </a:lnTo>
                        <a:lnTo>
                          <a:pt x="976" y="973"/>
                        </a:lnTo>
                        <a:lnTo>
                          <a:pt x="1009" y="945"/>
                        </a:lnTo>
                        <a:lnTo>
                          <a:pt x="1028" y="943"/>
                        </a:lnTo>
                        <a:lnTo>
                          <a:pt x="1025" y="963"/>
                        </a:lnTo>
                        <a:lnTo>
                          <a:pt x="1011" y="975"/>
                        </a:lnTo>
                        <a:lnTo>
                          <a:pt x="986" y="1003"/>
                        </a:lnTo>
                        <a:lnTo>
                          <a:pt x="952" y="1044"/>
                        </a:lnTo>
                        <a:lnTo>
                          <a:pt x="912" y="1092"/>
                        </a:lnTo>
                        <a:lnTo>
                          <a:pt x="890" y="1117"/>
                        </a:lnTo>
                        <a:lnTo>
                          <a:pt x="868" y="1142"/>
                        </a:lnTo>
                        <a:lnTo>
                          <a:pt x="848" y="1168"/>
                        </a:lnTo>
                        <a:lnTo>
                          <a:pt x="827" y="1194"/>
                        </a:lnTo>
                        <a:lnTo>
                          <a:pt x="790" y="1239"/>
                        </a:lnTo>
                        <a:lnTo>
                          <a:pt x="759" y="1275"/>
                        </a:lnTo>
                        <a:lnTo>
                          <a:pt x="783" y="1296"/>
                        </a:lnTo>
                        <a:lnTo>
                          <a:pt x="807" y="1318"/>
                        </a:lnTo>
                        <a:lnTo>
                          <a:pt x="831" y="1340"/>
                        </a:lnTo>
                        <a:lnTo>
                          <a:pt x="856" y="1361"/>
                        </a:lnTo>
                        <a:lnTo>
                          <a:pt x="880" y="1319"/>
                        </a:lnTo>
                        <a:lnTo>
                          <a:pt x="904" y="1287"/>
                        </a:lnTo>
                        <a:lnTo>
                          <a:pt x="926" y="1265"/>
                        </a:lnTo>
                        <a:lnTo>
                          <a:pt x="952" y="1245"/>
                        </a:lnTo>
                        <a:lnTo>
                          <a:pt x="977" y="1226"/>
                        </a:lnTo>
                        <a:lnTo>
                          <a:pt x="1002" y="1205"/>
                        </a:lnTo>
                        <a:lnTo>
                          <a:pt x="1028" y="1187"/>
                        </a:lnTo>
                        <a:lnTo>
                          <a:pt x="1053" y="1167"/>
                        </a:lnTo>
                        <a:lnTo>
                          <a:pt x="1079" y="1148"/>
                        </a:lnTo>
                        <a:lnTo>
                          <a:pt x="1103" y="1127"/>
                        </a:lnTo>
                        <a:lnTo>
                          <a:pt x="1127" y="1106"/>
                        </a:lnTo>
                        <a:lnTo>
                          <a:pt x="1151" y="1081"/>
                        </a:lnTo>
                        <a:lnTo>
                          <a:pt x="1175" y="1057"/>
                        </a:lnTo>
                        <a:lnTo>
                          <a:pt x="1199" y="1037"/>
                        </a:lnTo>
                        <a:lnTo>
                          <a:pt x="1216" y="1037"/>
                        </a:lnTo>
                        <a:lnTo>
                          <a:pt x="1218" y="1054"/>
                        </a:lnTo>
                        <a:lnTo>
                          <a:pt x="1200" y="1077"/>
                        </a:lnTo>
                        <a:lnTo>
                          <a:pt x="1172" y="1110"/>
                        </a:lnTo>
                        <a:lnTo>
                          <a:pt x="1155" y="1131"/>
                        </a:lnTo>
                        <a:lnTo>
                          <a:pt x="1134" y="1152"/>
                        </a:lnTo>
                        <a:lnTo>
                          <a:pt x="1114" y="1174"/>
                        </a:lnTo>
                        <a:lnTo>
                          <a:pt x="1092" y="1197"/>
                        </a:lnTo>
                        <a:lnTo>
                          <a:pt x="1070" y="1220"/>
                        </a:lnTo>
                        <a:lnTo>
                          <a:pt x="1049" y="1243"/>
                        </a:lnTo>
                        <a:lnTo>
                          <a:pt x="1028" y="1263"/>
                        </a:lnTo>
                        <a:lnTo>
                          <a:pt x="1009" y="1283"/>
                        </a:lnTo>
                        <a:lnTo>
                          <a:pt x="974" y="1317"/>
                        </a:lnTo>
                        <a:lnTo>
                          <a:pt x="952" y="1339"/>
                        </a:lnTo>
                        <a:lnTo>
                          <a:pt x="928" y="1357"/>
                        </a:lnTo>
                        <a:lnTo>
                          <a:pt x="884" y="1387"/>
                        </a:lnTo>
                        <a:lnTo>
                          <a:pt x="913" y="1410"/>
                        </a:lnTo>
                        <a:lnTo>
                          <a:pt x="941" y="1437"/>
                        </a:lnTo>
                        <a:lnTo>
                          <a:pt x="971" y="1464"/>
                        </a:lnTo>
                        <a:lnTo>
                          <a:pt x="1002" y="1493"/>
                        </a:lnTo>
                        <a:lnTo>
                          <a:pt x="1010" y="1501"/>
                        </a:lnTo>
                        <a:lnTo>
                          <a:pt x="1031" y="1476"/>
                        </a:lnTo>
                        <a:lnTo>
                          <a:pt x="1055" y="1452"/>
                        </a:lnTo>
                        <a:lnTo>
                          <a:pt x="1078" y="1426"/>
                        </a:lnTo>
                        <a:lnTo>
                          <a:pt x="1102" y="1402"/>
                        </a:lnTo>
                        <a:lnTo>
                          <a:pt x="1126" y="1379"/>
                        </a:lnTo>
                        <a:lnTo>
                          <a:pt x="1148" y="1355"/>
                        </a:lnTo>
                        <a:lnTo>
                          <a:pt x="1187" y="1311"/>
                        </a:lnTo>
                        <a:lnTo>
                          <a:pt x="1207" y="1286"/>
                        </a:lnTo>
                        <a:lnTo>
                          <a:pt x="1231" y="1254"/>
                        </a:lnTo>
                        <a:lnTo>
                          <a:pt x="1260" y="1218"/>
                        </a:lnTo>
                        <a:lnTo>
                          <a:pt x="1291" y="1179"/>
                        </a:lnTo>
                        <a:lnTo>
                          <a:pt x="1320" y="1141"/>
                        </a:lnTo>
                        <a:lnTo>
                          <a:pt x="1349" y="1107"/>
                        </a:lnTo>
                        <a:lnTo>
                          <a:pt x="1375" y="1078"/>
                        </a:lnTo>
                        <a:lnTo>
                          <a:pt x="1396" y="1058"/>
                        </a:lnTo>
                        <a:lnTo>
                          <a:pt x="1414" y="1055"/>
                        </a:lnTo>
                        <a:lnTo>
                          <a:pt x="1416" y="107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512" name="Freeform 167"/>
                  <p:cNvSpPr>
                    <a:spLocks/>
                  </p:cNvSpPr>
                  <p:nvPr/>
                </p:nvSpPr>
                <p:spPr bwMode="auto">
                  <a:xfrm>
                    <a:off x="3422" y="1265"/>
                    <a:ext cx="468" cy="279"/>
                  </a:xfrm>
                  <a:custGeom>
                    <a:avLst/>
                    <a:gdLst>
                      <a:gd name="T0" fmla="*/ 0 w 1405"/>
                      <a:gd name="T1" fmla="*/ 0 h 836"/>
                      <a:gd name="T2" fmla="*/ 0 w 1405"/>
                      <a:gd name="T3" fmla="*/ 0 h 836"/>
                      <a:gd name="T4" fmla="*/ 0 w 1405"/>
                      <a:gd name="T5" fmla="*/ 0 h 836"/>
                      <a:gd name="T6" fmla="*/ 0 w 1405"/>
                      <a:gd name="T7" fmla="*/ 0 h 836"/>
                      <a:gd name="T8" fmla="*/ 0 w 1405"/>
                      <a:gd name="T9" fmla="*/ 0 h 836"/>
                      <a:gd name="T10" fmla="*/ 0 w 1405"/>
                      <a:gd name="T11" fmla="*/ 0 h 836"/>
                      <a:gd name="T12" fmla="*/ 0 w 1405"/>
                      <a:gd name="T13" fmla="*/ 0 h 836"/>
                      <a:gd name="T14" fmla="*/ 0 w 1405"/>
                      <a:gd name="T15" fmla="*/ 0 h 836"/>
                      <a:gd name="T16" fmla="*/ 0 w 1405"/>
                      <a:gd name="T17" fmla="*/ 0 h 836"/>
                      <a:gd name="T18" fmla="*/ 0 w 1405"/>
                      <a:gd name="T19" fmla="*/ 0 h 836"/>
                      <a:gd name="T20" fmla="*/ 0 w 1405"/>
                      <a:gd name="T21" fmla="*/ 0 h 836"/>
                      <a:gd name="T22" fmla="*/ 0 w 1405"/>
                      <a:gd name="T23" fmla="*/ 0 h 836"/>
                      <a:gd name="T24" fmla="*/ 0 w 1405"/>
                      <a:gd name="T25" fmla="*/ 0 h 836"/>
                      <a:gd name="T26" fmla="*/ 0 w 1405"/>
                      <a:gd name="T27" fmla="*/ 0 h 836"/>
                      <a:gd name="T28" fmla="*/ 0 w 1405"/>
                      <a:gd name="T29" fmla="*/ 0 h 836"/>
                      <a:gd name="T30" fmla="*/ 0 w 1405"/>
                      <a:gd name="T31" fmla="*/ 0 h 836"/>
                      <a:gd name="T32" fmla="*/ 0 w 1405"/>
                      <a:gd name="T33" fmla="*/ 0 h 836"/>
                      <a:gd name="T34" fmla="*/ 0 w 1405"/>
                      <a:gd name="T35" fmla="*/ 0 h 836"/>
                      <a:gd name="T36" fmla="*/ 0 w 1405"/>
                      <a:gd name="T37" fmla="*/ 0 h 836"/>
                      <a:gd name="T38" fmla="*/ 0 w 1405"/>
                      <a:gd name="T39" fmla="*/ 0 h 836"/>
                      <a:gd name="T40" fmla="*/ 0 w 1405"/>
                      <a:gd name="T41" fmla="*/ 0 h 836"/>
                      <a:gd name="T42" fmla="*/ 0 w 1405"/>
                      <a:gd name="T43" fmla="*/ 0 h 836"/>
                      <a:gd name="T44" fmla="*/ 0 w 1405"/>
                      <a:gd name="T45" fmla="*/ 0 h 836"/>
                      <a:gd name="T46" fmla="*/ 0 w 1405"/>
                      <a:gd name="T47" fmla="*/ 0 h 836"/>
                      <a:gd name="T48" fmla="*/ 0 w 1405"/>
                      <a:gd name="T49" fmla="*/ 0 h 836"/>
                      <a:gd name="T50" fmla="*/ 0 w 1405"/>
                      <a:gd name="T51" fmla="*/ 0 h 836"/>
                      <a:gd name="T52" fmla="*/ 0 w 1405"/>
                      <a:gd name="T53" fmla="*/ 0 h 836"/>
                      <a:gd name="T54" fmla="*/ 0 w 1405"/>
                      <a:gd name="T55" fmla="*/ 0 h 836"/>
                      <a:gd name="T56" fmla="*/ 0 w 1405"/>
                      <a:gd name="T57" fmla="*/ 0 h 836"/>
                      <a:gd name="T58" fmla="*/ 0 w 1405"/>
                      <a:gd name="T59" fmla="*/ 0 h 836"/>
                      <a:gd name="T60" fmla="*/ 0 w 1405"/>
                      <a:gd name="T61" fmla="*/ 0 h 836"/>
                      <a:gd name="T62" fmla="*/ 0 w 1405"/>
                      <a:gd name="T63" fmla="*/ 0 h 836"/>
                      <a:gd name="T64" fmla="*/ 0 w 1405"/>
                      <a:gd name="T65" fmla="*/ 0 h 8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1405"/>
                      <a:gd name="T100" fmla="*/ 0 h 836"/>
                      <a:gd name="T101" fmla="*/ 1405 w 1405"/>
                      <a:gd name="T102" fmla="*/ 836 h 83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1405" h="836">
                        <a:moveTo>
                          <a:pt x="0" y="233"/>
                        </a:moveTo>
                        <a:lnTo>
                          <a:pt x="40" y="203"/>
                        </a:lnTo>
                        <a:lnTo>
                          <a:pt x="79" y="177"/>
                        </a:lnTo>
                        <a:lnTo>
                          <a:pt x="119" y="152"/>
                        </a:lnTo>
                        <a:lnTo>
                          <a:pt x="158" y="129"/>
                        </a:lnTo>
                        <a:lnTo>
                          <a:pt x="197" y="108"/>
                        </a:lnTo>
                        <a:lnTo>
                          <a:pt x="235" y="89"/>
                        </a:lnTo>
                        <a:lnTo>
                          <a:pt x="273" y="72"/>
                        </a:lnTo>
                        <a:lnTo>
                          <a:pt x="312" y="57"/>
                        </a:lnTo>
                        <a:lnTo>
                          <a:pt x="387" y="33"/>
                        </a:lnTo>
                        <a:lnTo>
                          <a:pt x="460" y="16"/>
                        </a:lnTo>
                        <a:lnTo>
                          <a:pt x="603" y="0"/>
                        </a:lnTo>
                        <a:lnTo>
                          <a:pt x="739" y="8"/>
                        </a:lnTo>
                        <a:lnTo>
                          <a:pt x="864" y="36"/>
                        </a:lnTo>
                        <a:lnTo>
                          <a:pt x="925" y="58"/>
                        </a:lnTo>
                        <a:lnTo>
                          <a:pt x="981" y="83"/>
                        </a:lnTo>
                        <a:lnTo>
                          <a:pt x="1036" y="112"/>
                        </a:lnTo>
                        <a:lnTo>
                          <a:pt x="1086" y="144"/>
                        </a:lnTo>
                        <a:lnTo>
                          <a:pt x="1134" y="179"/>
                        </a:lnTo>
                        <a:lnTo>
                          <a:pt x="1178" y="217"/>
                        </a:lnTo>
                        <a:lnTo>
                          <a:pt x="1199" y="236"/>
                        </a:lnTo>
                        <a:lnTo>
                          <a:pt x="1219" y="257"/>
                        </a:lnTo>
                        <a:lnTo>
                          <a:pt x="1239" y="277"/>
                        </a:lnTo>
                        <a:lnTo>
                          <a:pt x="1257" y="298"/>
                        </a:lnTo>
                        <a:lnTo>
                          <a:pt x="1290" y="341"/>
                        </a:lnTo>
                        <a:lnTo>
                          <a:pt x="1320" y="385"/>
                        </a:lnTo>
                        <a:lnTo>
                          <a:pt x="1346" y="429"/>
                        </a:lnTo>
                        <a:lnTo>
                          <a:pt x="1367" y="475"/>
                        </a:lnTo>
                        <a:lnTo>
                          <a:pt x="1395" y="564"/>
                        </a:lnTo>
                        <a:lnTo>
                          <a:pt x="1405" y="651"/>
                        </a:lnTo>
                        <a:lnTo>
                          <a:pt x="1395" y="731"/>
                        </a:lnTo>
                        <a:lnTo>
                          <a:pt x="1382" y="767"/>
                        </a:lnTo>
                        <a:lnTo>
                          <a:pt x="1363" y="801"/>
                        </a:lnTo>
                        <a:lnTo>
                          <a:pt x="1348" y="821"/>
                        </a:lnTo>
                        <a:lnTo>
                          <a:pt x="1335" y="833"/>
                        </a:lnTo>
                        <a:lnTo>
                          <a:pt x="1312" y="836"/>
                        </a:lnTo>
                        <a:lnTo>
                          <a:pt x="1279" y="785"/>
                        </a:lnTo>
                        <a:lnTo>
                          <a:pt x="1255" y="655"/>
                        </a:lnTo>
                        <a:lnTo>
                          <a:pt x="1244" y="613"/>
                        </a:lnTo>
                        <a:lnTo>
                          <a:pt x="1228" y="567"/>
                        </a:lnTo>
                        <a:lnTo>
                          <a:pt x="1208" y="521"/>
                        </a:lnTo>
                        <a:lnTo>
                          <a:pt x="1183" y="474"/>
                        </a:lnTo>
                        <a:lnTo>
                          <a:pt x="1156" y="428"/>
                        </a:lnTo>
                        <a:lnTo>
                          <a:pt x="1128" y="386"/>
                        </a:lnTo>
                        <a:lnTo>
                          <a:pt x="1099" y="346"/>
                        </a:lnTo>
                        <a:lnTo>
                          <a:pt x="1071" y="312"/>
                        </a:lnTo>
                        <a:lnTo>
                          <a:pt x="1046" y="283"/>
                        </a:lnTo>
                        <a:lnTo>
                          <a:pt x="1018" y="257"/>
                        </a:lnTo>
                        <a:lnTo>
                          <a:pt x="990" y="232"/>
                        </a:lnTo>
                        <a:lnTo>
                          <a:pt x="960" y="209"/>
                        </a:lnTo>
                        <a:lnTo>
                          <a:pt x="931" y="188"/>
                        </a:lnTo>
                        <a:lnTo>
                          <a:pt x="900" y="169"/>
                        </a:lnTo>
                        <a:lnTo>
                          <a:pt x="868" y="152"/>
                        </a:lnTo>
                        <a:lnTo>
                          <a:pt x="836" y="136"/>
                        </a:lnTo>
                        <a:lnTo>
                          <a:pt x="768" y="111"/>
                        </a:lnTo>
                        <a:lnTo>
                          <a:pt x="700" y="91"/>
                        </a:lnTo>
                        <a:lnTo>
                          <a:pt x="558" y="75"/>
                        </a:lnTo>
                        <a:lnTo>
                          <a:pt x="416" y="83"/>
                        </a:lnTo>
                        <a:lnTo>
                          <a:pt x="274" y="117"/>
                        </a:lnTo>
                        <a:lnTo>
                          <a:pt x="206" y="143"/>
                        </a:lnTo>
                        <a:lnTo>
                          <a:pt x="140" y="173"/>
                        </a:lnTo>
                        <a:lnTo>
                          <a:pt x="76" y="211"/>
                        </a:lnTo>
                        <a:lnTo>
                          <a:pt x="45" y="231"/>
                        </a:lnTo>
                        <a:lnTo>
                          <a:pt x="15" y="253"/>
                        </a:lnTo>
                        <a:lnTo>
                          <a:pt x="0" y="233"/>
                        </a:lnTo>
                        <a:close/>
                      </a:path>
                    </a:pathLst>
                  </a:custGeom>
                  <a:solidFill>
                    <a:srgbClr val="6D99E0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513" name="Freeform 168"/>
                  <p:cNvSpPr>
                    <a:spLocks/>
                  </p:cNvSpPr>
                  <p:nvPr/>
                </p:nvSpPr>
                <p:spPr bwMode="auto">
                  <a:xfrm>
                    <a:off x="3418" y="1165"/>
                    <a:ext cx="566" cy="284"/>
                  </a:xfrm>
                  <a:custGeom>
                    <a:avLst/>
                    <a:gdLst>
                      <a:gd name="T0" fmla="*/ 0 w 1698"/>
                      <a:gd name="T1" fmla="*/ 0 h 851"/>
                      <a:gd name="T2" fmla="*/ 0 w 1698"/>
                      <a:gd name="T3" fmla="*/ 0 h 851"/>
                      <a:gd name="T4" fmla="*/ 0 w 1698"/>
                      <a:gd name="T5" fmla="*/ 0 h 851"/>
                      <a:gd name="T6" fmla="*/ 0 w 1698"/>
                      <a:gd name="T7" fmla="*/ 0 h 851"/>
                      <a:gd name="T8" fmla="*/ 0 w 1698"/>
                      <a:gd name="T9" fmla="*/ 0 h 851"/>
                      <a:gd name="T10" fmla="*/ 0 w 1698"/>
                      <a:gd name="T11" fmla="*/ 0 h 851"/>
                      <a:gd name="T12" fmla="*/ 0 w 1698"/>
                      <a:gd name="T13" fmla="*/ 0 h 851"/>
                      <a:gd name="T14" fmla="*/ 0 w 1698"/>
                      <a:gd name="T15" fmla="*/ 0 h 851"/>
                      <a:gd name="T16" fmla="*/ 0 w 1698"/>
                      <a:gd name="T17" fmla="*/ 0 h 851"/>
                      <a:gd name="T18" fmla="*/ 0 w 1698"/>
                      <a:gd name="T19" fmla="*/ 0 h 851"/>
                      <a:gd name="T20" fmla="*/ 0 w 1698"/>
                      <a:gd name="T21" fmla="*/ 0 h 851"/>
                      <a:gd name="T22" fmla="*/ 0 w 1698"/>
                      <a:gd name="T23" fmla="*/ 0 h 851"/>
                      <a:gd name="T24" fmla="*/ 0 w 1698"/>
                      <a:gd name="T25" fmla="*/ 0 h 851"/>
                      <a:gd name="T26" fmla="*/ 0 w 1698"/>
                      <a:gd name="T27" fmla="*/ 0 h 851"/>
                      <a:gd name="T28" fmla="*/ 0 w 1698"/>
                      <a:gd name="T29" fmla="*/ 0 h 851"/>
                      <a:gd name="T30" fmla="*/ 0 w 1698"/>
                      <a:gd name="T31" fmla="*/ 0 h 851"/>
                      <a:gd name="T32" fmla="*/ 0 w 1698"/>
                      <a:gd name="T33" fmla="*/ 0 h 851"/>
                      <a:gd name="T34" fmla="*/ 0 w 1698"/>
                      <a:gd name="T35" fmla="*/ 0 h 851"/>
                      <a:gd name="T36" fmla="*/ 0 w 1698"/>
                      <a:gd name="T37" fmla="*/ 0 h 851"/>
                      <a:gd name="T38" fmla="*/ 0 w 1698"/>
                      <a:gd name="T39" fmla="*/ 0 h 851"/>
                      <a:gd name="T40" fmla="*/ 0 w 1698"/>
                      <a:gd name="T41" fmla="*/ 0 h 851"/>
                      <a:gd name="T42" fmla="*/ 0 w 1698"/>
                      <a:gd name="T43" fmla="*/ 0 h 851"/>
                      <a:gd name="T44" fmla="*/ 0 w 1698"/>
                      <a:gd name="T45" fmla="*/ 0 h 851"/>
                      <a:gd name="T46" fmla="*/ 0 w 1698"/>
                      <a:gd name="T47" fmla="*/ 0 h 851"/>
                      <a:gd name="T48" fmla="*/ 0 w 1698"/>
                      <a:gd name="T49" fmla="*/ 0 h 851"/>
                      <a:gd name="T50" fmla="*/ 0 w 1698"/>
                      <a:gd name="T51" fmla="*/ 0 h 851"/>
                      <a:gd name="T52" fmla="*/ 0 w 1698"/>
                      <a:gd name="T53" fmla="*/ 0 h 851"/>
                      <a:gd name="T54" fmla="*/ 0 w 1698"/>
                      <a:gd name="T55" fmla="*/ 0 h 851"/>
                      <a:gd name="T56" fmla="*/ 0 w 1698"/>
                      <a:gd name="T57" fmla="*/ 0 h 851"/>
                      <a:gd name="T58" fmla="*/ 0 w 1698"/>
                      <a:gd name="T59" fmla="*/ 0 h 851"/>
                      <a:gd name="T60" fmla="*/ 0 w 1698"/>
                      <a:gd name="T61" fmla="*/ 0 h 851"/>
                      <a:gd name="T62" fmla="*/ 0 w 1698"/>
                      <a:gd name="T63" fmla="*/ 0 h 851"/>
                      <a:gd name="T64" fmla="*/ 0 w 1698"/>
                      <a:gd name="T65" fmla="*/ 0 h 851"/>
                      <a:gd name="T66" fmla="*/ 0 w 1698"/>
                      <a:gd name="T67" fmla="*/ 0 h 851"/>
                      <a:gd name="T68" fmla="*/ 0 w 1698"/>
                      <a:gd name="T69" fmla="*/ 0 h 851"/>
                      <a:gd name="T70" fmla="*/ 0 w 1698"/>
                      <a:gd name="T71" fmla="*/ 0 h 851"/>
                      <a:gd name="T72" fmla="*/ 0 w 1698"/>
                      <a:gd name="T73" fmla="*/ 0 h 851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w 1698"/>
                      <a:gd name="T112" fmla="*/ 0 h 851"/>
                      <a:gd name="T113" fmla="*/ 1698 w 1698"/>
                      <a:gd name="T114" fmla="*/ 851 h 851"/>
                    </a:gdLst>
                    <a:ahLst/>
                    <a:cxnLst>
                      <a:cxn ang="T74">
                        <a:pos x="T0" y="T1"/>
                      </a:cxn>
                      <a:cxn ang="T75">
                        <a:pos x="T2" y="T3"/>
                      </a:cxn>
                      <a:cxn ang="T76">
                        <a:pos x="T4" y="T5"/>
                      </a:cxn>
                      <a:cxn ang="T77">
                        <a:pos x="T6" y="T7"/>
                      </a:cxn>
                      <a:cxn ang="T78">
                        <a:pos x="T8" y="T9"/>
                      </a:cxn>
                      <a:cxn ang="T79">
                        <a:pos x="T10" y="T11"/>
                      </a:cxn>
                      <a:cxn ang="T80">
                        <a:pos x="T12" y="T13"/>
                      </a:cxn>
                      <a:cxn ang="T81">
                        <a:pos x="T14" y="T15"/>
                      </a:cxn>
                      <a:cxn ang="T82">
                        <a:pos x="T16" y="T17"/>
                      </a:cxn>
                      <a:cxn ang="T83">
                        <a:pos x="T18" y="T19"/>
                      </a:cxn>
                      <a:cxn ang="T84">
                        <a:pos x="T20" y="T21"/>
                      </a:cxn>
                      <a:cxn ang="T85">
                        <a:pos x="T22" y="T23"/>
                      </a:cxn>
                      <a:cxn ang="T86">
                        <a:pos x="T24" y="T25"/>
                      </a:cxn>
                      <a:cxn ang="T87">
                        <a:pos x="T26" y="T27"/>
                      </a:cxn>
                      <a:cxn ang="T88">
                        <a:pos x="T28" y="T29"/>
                      </a:cxn>
                      <a:cxn ang="T89">
                        <a:pos x="T30" y="T31"/>
                      </a:cxn>
                      <a:cxn ang="T90">
                        <a:pos x="T32" y="T33"/>
                      </a:cxn>
                      <a:cxn ang="T91">
                        <a:pos x="T34" y="T35"/>
                      </a:cxn>
                      <a:cxn ang="T92">
                        <a:pos x="T36" y="T37"/>
                      </a:cxn>
                      <a:cxn ang="T93">
                        <a:pos x="T38" y="T39"/>
                      </a:cxn>
                      <a:cxn ang="T94">
                        <a:pos x="T40" y="T41"/>
                      </a:cxn>
                      <a:cxn ang="T95">
                        <a:pos x="T42" y="T43"/>
                      </a:cxn>
                      <a:cxn ang="T96">
                        <a:pos x="T44" y="T45"/>
                      </a:cxn>
                      <a:cxn ang="T97">
                        <a:pos x="T46" y="T47"/>
                      </a:cxn>
                      <a:cxn ang="T98">
                        <a:pos x="T48" y="T49"/>
                      </a:cxn>
                      <a:cxn ang="T99">
                        <a:pos x="T50" y="T51"/>
                      </a:cxn>
                      <a:cxn ang="T100">
                        <a:pos x="T52" y="T53"/>
                      </a:cxn>
                      <a:cxn ang="T101">
                        <a:pos x="T54" y="T55"/>
                      </a:cxn>
                      <a:cxn ang="T102">
                        <a:pos x="T56" y="T57"/>
                      </a:cxn>
                      <a:cxn ang="T103">
                        <a:pos x="T58" y="T59"/>
                      </a:cxn>
                      <a:cxn ang="T104">
                        <a:pos x="T60" y="T61"/>
                      </a:cxn>
                      <a:cxn ang="T105">
                        <a:pos x="T62" y="T63"/>
                      </a:cxn>
                      <a:cxn ang="T106">
                        <a:pos x="T64" y="T65"/>
                      </a:cxn>
                      <a:cxn ang="T107">
                        <a:pos x="T66" y="T67"/>
                      </a:cxn>
                      <a:cxn ang="T108">
                        <a:pos x="T68" y="T69"/>
                      </a:cxn>
                      <a:cxn ang="T109">
                        <a:pos x="T70" y="T71"/>
                      </a:cxn>
                      <a:cxn ang="T110">
                        <a:pos x="T72" y="T73"/>
                      </a:cxn>
                    </a:cxnLst>
                    <a:rect l="T111" t="T112" r="T113" b="T114"/>
                    <a:pathLst>
                      <a:path w="1698" h="851">
                        <a:moveTo>
                          <a:pt x="0" y="277"/>
                        </a:moveTo>
                        <a:lnTo>
                          <a:pt x="19" y="256"/>
                        </a:lnTo>
                        <a:lnTo>
                          <a:pt x="39" y="237"/>
                        </a:lnTo>
                        <a:lnTo>
                          <a:pt x="60" y="218"/>
                        </a:lnTo>
                        <a:lnTo>
                          <a:pt x="81" y="199"/>
                        </a:lnTo>
                        <a:lnTo>
                          <a:pt x="103" y="182"/>
                        </a:lnTo>
                        <a:lnTo>
                          <a:pt x="124" y="166"/>
                        </a:lnTo>
                        <a:lnTo>
                          <a:pt x="170" y="135"/>
                        </a:lnTo>
                        <a:lnTo>
                          <a:pt x="218" y="108"/>
                        </a:lnTo>
                        <a:lnTo>
                          <a:pt x="266" y="84"/>
                        </a:lnTo>
                        <a:lnTo>
                          <a:pt x="317" y="62"/>
                        </a:lnTo>
                        <a:lnTo>
                          <a:pt x="369" y="44"/>
                        </a:lnTo>
                        <a:lnTo>
                          <a:pt x="475" y="16"/>
                        </a:lnTo>
                        <a:lnTo>
                          <a:pt x="583" y="0"/>
                        </a:lnTo>
                        <a:lnTo>
                          <a:pt x="805" y="2"/>
                        </a:lnTo>
                        <a:lnTo>
                          <a:pt x="1024" y="49"/>
                        </a:lnTo>
                        <a:lnTo>
                          <a:pt x="1128" y="89"/>
                        </a:lnTo>
                        <a:lnTo>
                          <a:pt x="1178" y="113"/>
                        </a:lnTo>
                        <a:lnTo>
                          <a:pt x="1227" y="139"/>
                        </a:lnTo>
                        <a:lnTo>
                          <a:pt x="1275" y="169"/>
                        </a:lnTo>
                        <a:lnTo>
                          <a:pt x="1320" y="201"/>
                        </a:lnTo>
                        <a:lnTo>
                          <a:pt x="1364" y="235"/>
                        </a:lnTo>
                        <a:lnTo>
                          <a:pt x="1406" y="271"/>
                        </a:lnTo>
                        <a:lnTo>
                          <a:pt x="1427" y="291"/>
                        </a:lnTo>
                        <a:lnTo>
                          <a:pt x="1446" y="311"/>
                        </a:lnTo>
                        <a:lnTo>
                          <a:pt x="1484" y="352"/>
                        </a:lnTo>
                        <a:lnTo>
                          <a:pt x="1518" y="397"/>
                        </a:lnTo>
                        <a:lnTo>
                          <a:pt x="1550" y="444"/>
                        </a:lnTo>
                        <a:lnTo>
                          <a:pt x="1580" y="489"/>
                        </a:lnTo>
                        <a:lnTo>
                          <a:pt x="1596" y="513"/>
                        </a:lnTo>
                        <a:lnTo>
                          <a:pt x="1612" y="539"/>
                        </a:lnTo>
                        <a:lnTo>
                          <a:pt x="1627" y="565"/>
                        </a:lnTo>
                        <a:lnTo>
                          <a:pt x="1642" y="591"/>
                        </a:lnTo>
                        <a:lnTo>
                          <a:pt x="1670" y="645"/>
                        </a:lnTo>
                        <a:lnTo>
                          <a:pt x="1698" y="746"/>
                        </a:lnTo>
                        <a:lnTo>
                          <a:pt x="1693" y="792"/>
                        </a:lnTo>
                        <a:lnTo>
                          <a:pt x="1671" y="830"/>
                        </a:lnTo>
                        <a:lnTo>
                          <a:pt x="1654" y="845"/>
                        </a:lnTo>
                        <a:lnTo>
                          <a:pt x="1638" y="851"/>
                        </a:lnTo>
                        <a:lnTo>
                          <a:pt x="1610" y="843"/>
                        </a:lnTo>
                        <a:lnTo>
                          <a:pt x="1562" y="768"/>
                        </a:lnTo>
                        <a:lnTo>
                          <a:pt x="1541" y="712"/>
                        </a:lnTo>
                        <a:lnTo>
                          <a:pt x="1520" y="655"/>
                        </a:lnTo>
                        <a:lnTo>
                          <a:pt x="1499" y="602"/>
                        </a:lnTo>
                        <a:lnTo>
                          <a:pt x="1477" y="560"/>
                        </a:lnTo>
                        <a:lnTo>
                          <a:pt x="1453" y="526"/>
                        </a:lnTo>
                        <a:lnTo>
                          <a:pt x="1428" y="494"/>
                        </a:lnTo>
                        <a:lnTo>
                          <a:pt x="1403" y="462"/>
                        </a:lnTo>
                        <a:lnTo>
                          <a:pt x="1376" y="431"/>
                        </a:lnTo>
                        <a:lnTo>
                          <a:pt x="1349" y="403"/>
                        </a:lnTo>
                        <a:lnTo>
                          <a:pt x="1322" y="374"/>
                        </a:lnTo>
                        <a:lnTo>
                          <a:pt x="1292" y="347"/>
                        </a:lnTo>
                        <a:lnTo>
                          <a:pt x="1263" y="322"/>
                        </a:lnTo>
                        <a:lnTo>
                          <a:pt x="1233" y="296"/>
                        </a:lnTo>
                        <a:lnTo>
                          <a:pt x="1202" y="272"/>
                        </a:lnTo>
                        <a:lnTo>
                          <a:pt x="1171" y="251"/>
                        </a:lnTo>
                        <a:lnTo>
                          <a:pt x="1139" y="230"/>
                        </a:lnTo>
                        <a:lnTo>
                          <a:pt x="1106" y="211"/>
                        </a:lnTo>
                        <a:lnTo>
                          <a:pt x="1073" y="191"/>
                        </a:lnTo>
                        <a:lnTo>
                          <a:pt x="1039" y="175"/>
                        </a:lnTo>
                        <a:lnTo>
                          <a:pt x="1004" y="159"/>
                        </a:lnTo>
                        <a:lnTo>
                          <a:pt x="934" y="133"/>
                        </a:lnTo>
                        <a:lnTo>
                          <a:pt x="862" y="111"/>
                        </a:lnTo>
                        <a:lnTo>
                          <a:pt x="787" y="97"/>
                        </a:lnTo>
                        <a:lnTo>
                          <a:pt x="712" y="88"/>
                        </a:lnTo>
                        <a:lnTo>
                          <a:pt x="557" y="90"/>
                        </a:lnTo>
                        <a:lnTo>
                          <a:pt x="397" y="118"/>
                        </a:lnTo>
                        <a:lnTo>
                          <a:pt x="293" y="147"/>
                        </a:lnTo>
                        <a:lnTo>
                          <a:pt x="194" y="179"/>
                        </a:lnTo>
                        <a:lnTo>
                          <a:pt x="101" y="225"/>
                        </a:lnTo>
                        <a:lnTo>
                          <a:pt x="58" y="255"/>
                        </a:lnTo>
                        <a:lnTo>
                          <a:pt x="18" y="294"/>
                        </a:lnTo>
                        <a:lnTo>
                          <a:pt x="0" y="277"/>
                        </a:lnTo>
                        <a:close/>
                      </a:path>
                    </a:pathLst>
                  </a:custGeom>
                  <a:solidFill>
                    <a:srgbClr val="6D99E0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9514" name="Freeform 169"/>
                  <p:cNvSpPr>
                    <a:spLocks/>
                  </p:cNvSpPr>
                  <p:nvPr/>
                </p:nvSpPr>
                <p:spPr bwMode="auto">
                  <a:xfrm>
                    <a:off x="3448" y="1073"/>
                    <a:ext cx="630" cy="297"/>
                  </a:xfrm>
                  <a:custGeom>
                    <a:avLst/>
                    <a:gdLst>
                      <a:gd name="T0" fmla="*/ 0 w 1892"/>
                      <a:gd name="T1" fmla="*/ 0 h 892"/>
                      <a:gd name="T2" fmla="*/ 0 w 1892"/>
                      <a:gd name="T3" fmla="*/ 0 h 892"/>
                      <a:gd name="T4" fmla="*/ 0 w 1892"/>
                      <a:gd name="T5" fmla="*/ 0 h 892"/>
                      <a:gd name="T6" fmla="*/ 0 w 1892"/>
                      <a:gd name="T7" fmla="*/ 0 h 892"/>
                      <a:gd name="T8" fmla="*/ 0 w 1892"/>
                      <a:gd name="T9" fmla="*/ 0 h 892"/>
                      <a:gd name="T10" fmla="*/ 0 w 1892"/>
                      <a:gd name="T11" fmla="*/ 0 h 892"/>
                      <a:gd name="T12" fmla="*/ 0 w 1892"/>
                      <a:gd name="T13" fmla="*/ 0 h 892"/>
                      <a:gd name="T14" fmla="*/ 0 w 1892"/>
                      <a:gd name="T15" fmla="*/ 0 h 892"/>
                      <a:gd name="T16" fmla="*/ 0 w 1892"/>
                      <a:gd name="T17" fmla="*/ 0 h 892"/>
                      <a:gd name="T18" fmla="*/ 0 w 1892"/>
                      <a:gd name="T19" fmla="*/ 0 h 892"/>
                      <a:gd name="T20" fmla="*/ 0 w 1892"/>
                      <a:gd name="T21" fmla="*/ 0 h 892"/>
                      <a:gd name="T22" fmla="*/ 0 w 1892"/>
                      <a:gd name="T23" fmla="*/ 0 h 892"/>
                      <a:gd name="T24" fmla="*/ 0 w 1892"/>
                      <a:gd name="T25" fmla="*/ 0 h 892"/>
                      <a:gd name="T26" fmla="*/ 0 w 1892"/>
                      <a:gd name="T27" fmla="*/ 0 h 892"/>
                      <a:gd name="T28" fmla="*/ 0 w 1892"/>
                      <a:gd name="T29" fmla="*/ 0 h 892"/>
                      <a:gd name="T30" fmla="*/ 0 w 1892"/>
                      <a:gd name="T31" fmla="*/ 0 h 892"/>
                      <a:gd name="T32" fmla="*/ 0 w 1892"/>
                      <a:gd name="T33" fmla="*/ 0 h 892"/>
                      <a:gd name="T34" fmla="*/ 0 w 1892"/>
                      <a:gd name="T35" fmla="*/ 0 h 892"/>
                      <a:gd name="T36" fmla="*/ 0 w 1892"/>
                      <a:gd name="T37" fmla="*/ 0 h 892"/>
                      <a:gd name="T38" fmla="*/ 0 w 1892"/>
                      <a:gd name="T39" fmla="*/ 0 h 892"/>
                      <a:gd name="T40" fmla="*/ 0 w 1892"/>
                      <a:gd name="T41" fmla="*/ 0 h 892"/>
                      <a:gd name="T42" fmla="*/ 0 w 1892"/>
                      <a:gd name="T43" fmla="*/ 0 h 892"/>
                      <a:gd name="T44" fmla="*/ 0 w 1892"/>
                      <a:gd name="T45" fmla="*/ 0 h 892"/>
                      <a:gd name="T46" fmla="*/ 0 w 1892"/>
                      <a:gd name="T47" fmla="*/ 0 h 892"/>
                      <a:gd name="T48" fmla="*/ 0 w 1892"/>
                      <a:gd name="T49" fmla="*/ 0 h 892"/>
                      <a:gd name="T50" fmla="*/ 0 w 1892"/>
                      <a:gd name="T51" fmla="*/ 0 h 892"/>
                      <a:gd name="T52" fmla="*/ 0 w 1892"/>
                      <a:gd name="T53" fmla="*/ 0 h 892"/>
                      <a:gd name="T54" fmla="*/ 0 w 1892"/>
                      <a:gd name="T55" fmla="*/ 0 h 892"/>
                      <a:gd name="T56" fmla="*/ 0 w 1892"/>
                      <a:gd name="T57" fmla="*/ 0 h 892"/>
                      <a:gd name="T58" fmla="*/ 0 w 1892"/>
                      <a:gd name="T59" fmla="*/ 0 h 892"/>
                      <a:gd name="T60" fmla="*/ 0 w 1892"/>
                      <a:gd name="T61" fmla="*/ 0 h 892"/>
                      <a:gd name="T62" fmla="*/ 0 w 1892"/>
                      <a:gd name="T63" fmla="*/ 0 h 892"/>
                      <a:gd name="T64" fmla="*/ 0 w 1892"/>
                      <a:gd name="T65" fmla="*/ 0 h 892"/>
                      <a:gd name="T66" fmla="*/ 0 w 1892"/>
                      <a:gd name="T67" fmla="*/ 0 h 892"/>
                      <a:gd name="T68" fmla="*/ 0 w 1892"/>
                      <a:gd name="T69" fmla="*/ 0 h 892"/>
                      <a:gd name="T70" fmla="*/ 0 w 1892"/>
                      <a:gd name="T71" fmla="*/ 0 h 892"/>
                      <a:gd name="T72" fmla="*/ 0 w 1892"/>
                      <a:gd name="T73" fmla="*/ 0 h 892"/>
                      <a:gd name="T74" fmla="*/ 0 w 1892"/>
                      <a:gd name="T75" fmla="*/ 0 h 892"/>
                      <a:gd name="T76" fmla="*/ 0 w 1892"/>
                      <a:gd name="T77" fmla="*/ 0 h 892"/>
                      <a:gd name="T78" fmla="*/ 0 w 1892"/>
                      <a:gd name="T79" fmla="*/ 0 h 892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w 1892"/>
                      <a:gd name="T121" fmla="*/ 0 h 892"/>
                      <a:gd name="T122" fmla="*/ 1892 w 1892"/>
                      <a:gd name="T123" fmla="*/ 892 h 892"/>
                    </a:gdLst>
                    <a:ahLst/>
                    <a:cxnLst>
                      <a:cxn ang="T80">
                        <a:pos x="T0" y="T1"/>
                      </a:cxn>
                      <a:cxn ang="T81">
                        <a:pos x="T2" y="T3"/>
                      </a:cxn>
                      <a:cxn ang="T82">
                        <a:pos x="T4" y="T5"/>
                      </a:cxn>
                      <a:cxn ang="T83">
                        <a:pos x="T6" y="T7"/>
                      </a:cxn>
                      <a:cxn ang="T84">
                        <a:pos x="T8" y="T9"/>
                      </a:cxn>
                      <a:cxn ang="T85">
                        <a:pos x="T10" y="T11"/>
                      </a:cxn>
                      <a:cxn ang="T86">
                        <a:pos x="T12" y="T13"/>
                      </a:cxn>
                      <a:cxn ang="T87">
                        <a:pos x="T14" y="T15"/>
                      </a:cxn>
                      <a:cxn ang="T88">
                        <a:pos x="T16" y="T17"/>
                      </a:cxn>
                      <a:cxn ang="T89">
                        <a:pos x="T18" y="T19"/>
                      </a:cxn>
                      <a:cxn ang="T90">
                        <a:pos x="T20" y="T21"/>
                      </a:cxn>
                      <a:cxn ang="T91">
                        <a:pos x="T22" y="T23"/>
                      </a:cxn>
                      <a:cxn ang="T92">
                        <a:pos x="T24" y="T25"/>
                      </a:cxn>
                      <a:cxn ang="T93">
                        <a:pos x="T26" y="T27"/>
                      </a:cxn>
                      <a:cxn ang="T94">
                        <a:pos x="T28" y="T29"/>
                      </a:cxn>
                      <a:cxn ang="T95">
                        <a:pos x="T30" y="T31"/>
                      </a:cxn>
                      <a:cxn ang="T96">
                        <a:pos x="T32" y="T33"/>
                      </a:cxn>
                      <a:cxn ang="T97">
                        <a:pos x="T34" y="T35"/>
                      </a:cxn>
                      <a:cxn ang="T98">
                        <a:pos x="T36" y="T37"/>
                      </a:cxn>
                      <a:cxn ang="T99">
                        <a:pos x="T38" y="T39"/>
                      </a:cxn>
                      <a:cxn ang="T100">
                        <a:pos x="T40" y="T41"/>
                      </a:cxn>
                      <a:cxn ang="T101">
                        <a:pos x="T42" y="T43"/>
                      </a:cxn>
                      <a:cxn ang="T102">
                        <a:pos x="T44" y="T45"/>
                      </a:cxn>
                      <a:cxn ang="T103">
                        <a:pos x="T46" y="T47"/>
                      </a:cxn>
                      <a:cxn ang="T104">
                        <a:pos x="T48" y="T49"/>
                      </a:cxn>
                      <a:cxn ang="T105">
                        <a:pos x="T50" y="T51"/>
                      </a:cxn>
                      <a:cxn ang="T106">
                        <a:pos x="T52" y="T53"/>
                      </a:cxn>
                      <a:cxn ang="T107">
                        <a:pos x="T54" y="T55"/>
                      </a:cxn>
                      <a:cxn ang="T108">
                        <a:pos x="T56" y="T57"/>
                      </a:cxn>
                      <a:cxn ang="T109">
                        <a:pos x="T58" y="T59"/>
                      </a:cxn>
                      <a:cxn ang="T110">
                        <a:pos x="T60" y="T61"/>
                      </a:cxn>
                      <a:cxn ang="T111">
                        <a:pos x="T62" y="T63"/>
                      </a:cxn>
                      <a:cxn ang="T112">
                        <a:pos x="T64" y="T65"/>
                      </a:cxn>
                      <a:cxn ang="T113">
                        <a:pos x="T66" y="T67"/>
                      </a:cxn>
                      <a:cxn ang="T114">
                        <a:pos x="T68" y="T69"/>
                      </a:cxn>
                      <a:cxn ang="T115">
                        <a:pos x="T70" y="T71"/>
                      </a:cxn>
                      <a:cxn ang="T116">
                        <a:pos x="T72" y="T73"/>
                      </a:cxn>
                      <a:cxn ang="T117">
                        <a:pos x="T74" y="T75"/>
                      </a:cxn>
                      <a:cxn ang="T118">
                        <a:pos x="T76" y="T77"/>
                      </a:cxn>
                      <a:cxn ang="T119">
                        <a:pos x="T78" y="T79"/>
                      </a:cxn>
                    </a:cxnLst>
                    <a:rect l="T120" t="T121" r="T122" b="T123"/>
                    <a:pathLst>
                      <a:path w="1892" h="892">
                        <a:moveTo>
                          <a:pt x="0" y="233"/>
                        </a:moveTo>
                        <a:lnTo>
                          <a:pt x="53" y="200"/>
                        </a:lnTo>
                        <a:lnTo>
                          <a:pt x="109" y="169"/>
                        </a:lnTo>
                        <a:lnTo>
                          <a:pt x="165" y="141"/>
                        </a:lnTo>
                        <a:lnTo>
                          <a:pt x="221" y="114"/>
                        </a:lnTo>
                        <a:lnTo>
                          <a:pt x="279" y="91"/>
                        </a:lnTo>
                        <a:lnTo>
                          <a:pt x="338" y="71"/>
                        </a:lnTo>
                        <a:lnTo>
                          <a:pt x="396" y="53"/>
                        </a:lnTo>
                        <a:lnTo>
                          <a:pt x="455" y="37"/>
                        </a:lnTo>
                        <a:lnTo>
                          <a:pt x="575" y="13"/>
                        </a:lnTo>
                        <a:lnTo>
                          <a:pt x="695" y="0"/>
                        </a:lnTo>
                        <a:lnTo>
                          <a:pt x="933" y="8"/>
                        </a:lnTo>
                        <a:lnTo>
                          <a:pt x="1164" y="61"/>
                        </a:lnTo>
                        <a:lnTo>
                          <a:pt x="1220" y="80"/>
                        </a:lnTo>
                        <a:lnTo>
                          <a:pt x="1275" y="103"/>
                        </a:lnTo>
                        <a:lnTo>
                          <a:pt x="1328" y="129"/>
                        </a:lnTo>
                        <a:lnTo>
                          <a:pt x="1381" y="159"/>
                        </a:lnTo>
                        <a:lnTo>
                          <a:pt x="1431" y="191"/>
                        </a:lnTo>
                        <a:lnTo>
                          <a:pt x="1481" y="225"/>
                        </a:lnTo>
                        <a:lnTo>
                          <a:pt x="1505" y="244"/>
                        </a:lnTo>
                        <a:lnTo>
                          <a:pt x="1529" y="264"/>
                        </a:lnTo>
                        <a:lnTo>
                          <a:pt x="1552" y="283"/>
                        </a:lnTo>
                        <a:lnTo>
                          <a:pt x="1575" y="305"/>
                        </a:lnTo>
                        <a:lnTo>
                          <a:pt x="1598" y="327"/>
                        </a:lnTo>
                        <a:lnTo>
                          <a:pt x="1619" y="348"/>
                        </a:lnTo>
                        <a:lnTo>
                          <a:pt x="1641" y="371"/>
                        </a:lnTo>
                        <a:lnTo>
                          <a:pt x="1663" y="396"/>
                        </a:lnTo>
                        <a:lnTo>
                          <a:pt x="1703" y="447"/>
                        </a:lnTo>
                        <a:lnTo>
                          <a:pt x="1723" y="473"/>
                        </a:lnTo>
                        <a:lnTo>
                          <a:pt x="1742" y="499"/>
                        </a:lnTo>
                        <a:lnTo>
                          <a:pt x="1764" y="532"/>
                        </a:lnTo>
                        <a:lnTo>
                          <a:pt x="1788" y="568"/>
                        </a:lnTo>
                        <a:lnTo>
                          <a:pt x="1812" y="606"/>
                        </a:lnTo>
                        <a:lnTo>
                          <a:pt x="1836" y="646"/>
                        </a:lnTo>
                        <a:lnTo>
                          <a:pt x="1857" y="687"/>
                        </a:lnTo>
                        <a:lnTo>
                          <a:pt x="1874" y="729"/>
                        </a:lnTo>
                        <a:lnTo>
                          <a:pt x="1892" y="809"/>
                        </a:lnTo>
                        <a:lnTo>
                          <a:pt x="1890" y="840"/>
                        </a:lnTo>
                        <a:lnTo>
                          <a:pt x="1880" y="864"/>
                        </a:lnTo>
                        <a:lnTo>
                          <a:pt x="1866" y="882"/>
                        </a:lnTo>
                        <a:lnTo>
                          <a:pt x="1847" y="892"/>
                        </a:lnTo>
                        <a:lnTo>
                          <a:pt x="1804" y="886"/>
                        </a:lnTo>
                        <a:lnTo>
                          <a:pt x="1764" y="845"/>
                        </a:lnTo>
                        <a:lnTo>
                          <a:pt x="1730" y="779"/>
                        </a:lnTo>
                        <a:lnTo>
                          <a:pt x="1714" y="746"/>
                        </a:lnTo>
                        <a:lnTo>
                          <a:pt x="1699" y="711"/>
                        </a:lnTo>
                        <a:lnTo>
                          <a:pt x="1683" y="678"/>
                        </a:lnTo>
                        <a:lnTo>
                          <a:pt x="1666" y="644"/>
                        </a:lnTo>
                        <a:lnTo>
                          <a:pt x="1647" y="611"/>
                        </a:lnTo>
                        <a:lnTo>
                          <a:pt x="1625" y="577"/>
                        </a:lnTo>
                        <a:lnTo>
                          <a:pt x="1608" y="552"/>
                        </a:lnTo>
                        <a:lnTo>
                          <a:pt x="1590" y="528"/>
                        </a:lnTo>
                        <a:lnTo>
                          <a:pt x="1552" y="481"/>
                        </a:lnTo>
                        <a:lnTo>
                          <a:pt x="1513" y="437"/>
                        </a:lnTo>
                        <a:lnTo>
                          <a:pt x="1494" y="416"/>
                        </a:lnTo>
                        <a:lnTo>
                          <a:pt x="1472" y="395"/>
                        </a:lnTo>
                        <a:lnTo>
                          <a:pt x="1452" y="375"/>
                        </a:lnTo>
                        <a:lnTo>
                          <a:pt x="1430" y="355"/>
                        </a:lnTo>
                        <a:lnTo>
                          <a:pt x="1408" y="337"/>
                        </a:lnTo>
                        <a:lnTo>
                          <a:pt x="1387" y="319"/>
                        </a:lnTo>
                        <a:lnTo>
                          <a:pt x="1364" y="300"/>
                        </a:lnTo>
                        <a:lnTo>
                          <a:pt x="1341" y="283"/>
                        </a:lnTo>
                        <a:lnTo>
                          <a:pt x="1295" y="251"/>
                        </a:lnTo>
                        <a:lnTo>
                          <a:pt x="1247" y="222"/>
                        </a:lnTo>
                        <a:lnTo>
                          <a:pt x="1198" y="194"/>
                        </a:lnTo>
                        <a:lnTo>
                          <a:pt x="1149" y="169"/>
                        </a:lnTo>
                        <a:lnTo>
                          <a:pt x="1098" y="146"/>
                        </a:lnTo>
                        <a:lnTo>
                          <a:pt x="1045" y="127"/>
                        </a:lnTo>
                        <a:lnTo>
                          <a:pt x="993" y="110"/>
                        </a:lnTo>
                        <a:lnTo>
                          <a:pt x="887" y="82"/>
                        </a:lnTo>
                        <a:lnTo>
                          <a:pt x="777" y="65"/>
                        </a:lnTo>
                        <a:lnTo>
                          <a:pt x="666" y="60"/>
                        </a:lnTo>
                        <a:lnTo>
                          <a:pt x="444" y="80"/>
                        </a:lnTo>
                        <a:lnTo>
                          <a:pt x="333" y="106"/>
                        </a:lnTo>
                        <a:lnTo>
                          <a:pt x="225" y="144"/>
                        </a:lnTo>
                        <a:lnTo>
                          <a:pt x="171" y="168"/>
                        </a:lnTo>
                        <a:lnTo>
                          <a:pt x="117" y="193"/>
                        </a:lnTo>
                        <a:lnTo>
                          <a:pt x="65" y="222"/>
                        </a:lnTo>
                        <a:lnTo>
                          <a:pt x="13" y="254"/>
                        </a:lnTo>
                        <a:lnTo>
                          <a:pt x="0" y="233"/>
                        </a:lnTo>
                        <a:close/>
                      </a:path>
                    </a:pathLst>
                  </a:custGeom>
                  <a:solidFill>
                    <a:srgbClr val="6D99E0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</p:grpSp>
          <p:grpSp>
            <p:nvGrpSpPr>
              <p:cNvPr id="19474" name="Group 170"/>
              <p:cNvGrpSpPr>
                <a:grpSpLocks/>
              </p:cNvGrpSpPr>
              <p:nvPr/>
            </p:nvGrpSpPr>
            <p:grpSpPr bwMode="auto">
              <a:xfrm>
                <a:off x="2256" y="2160"/>
                <a:ext cx="1710" cy="1814"/>
                <a:chOff x="2256" y="2448"/>
                <a:chExt cx="1710" cy="1814"/>
              </a:xfrm>
            </p:grpSpPr>
            <p:grpSp>
              <p:nvGrpSpPr>
                <p:cNvPr id="19475" name="Group 171"/>
                <p:cNvGrpSpPr>
                  <a:grpSpLocks/>
                </p:cNvGrpSpPr>
                <p:nvPr/>
              </p:nvGrpSpPr>
              <p:grpSpPr bwMode="auto">
                <a:xfrm>
                  <a:off x="2256" y="3046"/>
                  <a:ext cx="1710" cy="1216"/>
                  <a:chOff x="2256" y="3046"/>
                  <a:chExt cx="1710" cy="1216"/>
                </a:xfrm>
              </p:grpSpPr>
              <p:sp>
                <p:nvSpPr>
                  <p:cNvPr id="19483" name="AutoShape 172"/>
                  <p:cNvSpPr>
                    <a:spLocks noChangeArrowheads="1"/>
                  </p:cNvSpPr>
                  <p:nvPr/>
                </p:nvSpPr>
                <p:spPr bwMode="auto">
                  <a:xfrm>
                    <a:off x="2368" y="3646"/>
                    <a:ext cx="767" cy="91"/>
                  </a:xfrm>
                  <a:prstGeom prst="parallelogram">
                    <a:avLst>
                      <a:gd name="adj" fmla="val 210714"/>
                    </a:avLst>
                  </a:prstGeom>
                  <a:solidFill>
                    <a:srgbClr val="FFFF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1" hangingPunct="1"/>
                    <a:endParaRPr lang="fr-FR">
                      <a:solidFill>
                        <a:srgbClr val="000000"/>
                      </a:solidFill>
                      <a:latin typeface="Times New Roman" pitchFamily="18" charset="0"/>
                      <a:cs typeface="Arial" pitchFamily="34" charset="0"/>
                    </a:endParaRPr>
                  </a:p>
                </p:txBody>
              </p:sp>
              <p:grpSp>
                <p:nvGrpSpPr>
                  <p:cNvPr id="19484" name="Group 173"/>
                  <p:cNvGrpSpPr>
                    <a:grpSpLocks/>
                  </p:cNvGrpSpPr>
                  <p:nvPr/>
                </p:nvGrpSpPr>
                <p:grpSpPr bwMode="auto">
                  <a:xfrm rot="-6444304">
                    <a:off x="2397" y="2905"/>
                    <a:ext cx="698" cy="979"/>
                    <a:chOff x="3074" y="480"/>
                    <a:chExt cx="766" cy="642"/>
                  </a:xfrm>
                </p:grpSpPr>
                <p:sp>
                  <p:nvSpPr>
                    <p:cNvPr id="19486" name="Freeform 174"/>
                    <p:cNvSpPr>
                      <a:spLocks/>
                    </p:cNvSpPr>
                    <p:nvPr/>
                  </p:nvSpPr>
                  <p:spPr bwMode="auto">
                    <a:xfrm>
                      <a:off x="3315" y="480"/>
                      <a:ext cx="525" cy="642"/>
                    </a:xfrm>
                    <a:custGeom>
                      <a:avLst/>
                      <a:gdLst>
                        <a:gd name="T0" fmla="*/ 0 w 4206"/>
                        <a:gd name="T1" fmla="*/ 0 h 5142"/>
                        <a:gd name="T2" fmla="*/ 0 w 4206"/>
                        <a:gd name="T3" fmla="*/ 0 h 5142"/>
                        <a:gd name="T4" fmla="*/ 0 w 4206"/>
                        <a:gd name="T5" fmla="*/ 0 h 5142"/>
                        <a:gd name="T6" fmla="*/ 0 w 4206"/>
                        <a:gd name="T7" fmla="*/ 0 h 5142"/>
                        <a:gd name="T8" fmla="*/ 0 w 4206"/>
                        <a:gd name="T9" fmla="*/ 0 h 5142"/>
                        <a:gd name="T10" fmla="*/ 0 w 4206"/>
                        <a:gd name="T11" fmla="*/ 0 h 5142"/>
                        <a:gd name="T12" fmla="*/ 0 w 4206"/>
                        <a:gd name="T13" fmla="*/ 0 h 5142"/>
                        <a:gd name="T14" fmla="*/ 0 w 4206"/>
                        <a:gd name="T15" fmla="*/ 0 h 5142"/>
                        <a:gd name="T16" fmla="*/ 0 w 4206"/>
                        <a:gd name="T17" fmla="*/ 0 h 5142"/>
                        <a:gd name="T18" fmla="*/ 0 w 4206"/>
                        <a:gd name="T19" fmla="*/ 0 h 5142"/>
                        <a:gd name="T20" fmla="*/ 0 w 4206"/>
                        <a:gd name="T21" fmla="*/ 0 h 5142"/>
                        <a:gd name="T22" fmla="*/ 0 w 4206"/>
                        <a:gd name="T23" fmla="*/ 0 h 5142"/>
                        <a:gd name="T24" fmla="*/ 0 w 4206"/>
                        <a:gd name="T25" fmla="*/ 0 h 5142"/>
                        <a:gd name="T26" fmla="*/ 0 w 4206"/>
                        <a:gd name="T27" fmla="*/ 0 h 5142"/>
                        <a:gd name="T28" fmla="*/ 0 w 4206"/>
                        <a:gd name="T29" fmla="*/ 0 h 5142"/>
                        <a:gd name="T30" fmla="*/ 0 w 4206"/>
                        <a:gd name="T31" fmla="*/ 0 h 5142"/>
                        <a:gd name="T32" fmla="*/ 0 w 4206"/>
                        <a:gd name="T33" fmla="*/ 0 h 5142"/>
                        <a:gd name="T34" fmla="*/ 0 w 4206"/>
                        <a:gd name="T35" fmla="*/ 0 h 5142"/>
                        <a:gd name="T36" fmla="*/ 0 w 4206"/>
                        <a:gd name="T37" fmla="*/ 0 h 5142"/>
                        <a:gd name="T38" fmla="*/ 0 w 4206"/>
                        <a:gd name="T39" fmla="*/ 0 h 5142"/>
                        <a:gd name="T40" fmla="*/ 0 w 4206"/>
                        <a:gd name="T41" fmla="*/ 0 h 5142"/>
                        <a:gd name="T42" fmla="*/ 0 w 4206"/>
                        <a:gd name="T43" fmla="*/ 0 h 5142"/>
                        <a:gd name="T44" fmla="*/ 0 w 4206"/>
                        <a:gd name="T45" fmla="*/ 0 h 5142"/>
                        <a:gd name="T46" fmla="*/ 0 w 4206"/>
                        <a:gd name="T47" fmla="*/ 0 h 5142"/>
                        <a:gd name="T48" fmla="*/ 0 w 4206"/>
                        <a:gd name="T49" fmla="*/ 0 h 5142"/>
                        <a:gd name="T50" fmla="*/ 0 w 4206"/>
                        <a:gd name="T51" fmla="*/ 0 h 5142"/>
                        <a:gd name="T52" fmla="*/ 0 w 4206"/>
                        <a:gd name="T53" fmla="*/ 0 h 5142"/>
                        <a:gd name="T54" fmla="*/ 0 w 4206"/>
                        <a:gd name="T55" fmla="*/ 0 h 5142"/>
                        <a:gd name="T56" fmla="*/ 0 w 4206"/>
                        <a:gd name="T57" fmla="*/ 0 h 5142"/>
                        <a:gd name="T58" fmla="*/ 0 w 4206"/>
                        <a:gd name="T59" fmla="*/ 0 h 5142"/>
                        <a:gd name="T60" fmla="*/ 0 w 4206"/>
                        <a:gd name="T61" fmla="*/ 0 h 5142"/>
                        <a:gd name="T62" fmla="*/ 0 w 4206"/>
                        <a:gd name="T63" fmla="*/ 0 h 5142"/>
                        <a:gd name="T64" fmla="*/ 0 w 4206"/>
                        <a:gd name="T65" fmla="*/ 0 h 5142"/>
                        <a:gd name="T66" fmla="*/ 0 w 4206"/>
                        <a:gd name="T67" fmla="*/ 0 h 5142"/>
                        <a:gd name="T68" fmla="*/ 0 w 4206"/>
                        <a:gd name="T69" fmla="*/ 0 h 5142"/>
                        <a:gd name="T70" fmla="*/ 0 w 4206"/>
                        <a:gd name="T71" fmla="*/ 0 h 5142"/>
                        <a:gd name="T72" fmla="*/ 0 w 4206"/>
                        <a:gd name="T73" fmla="*/ 0 h 5142"/>
                        <a:gd name="T74" fmla="*/ 0 w 4206"/>
                        <a:gd name="T75" fmla="*/ 0 h 5142"/>
                        <a:gd name="T76" fmla="*/ 0 w 4206"/>
                        <a:gd name="T77" fmla="*/ 0 h 5142"/>
                        <a:gd name="T78" fmla="*/ 0 w 4206"/>
                        <a:gd name="T79" fmla="*/ 0 h 5142"/>
                        <a:gd name="T80" fmla="*/ 0 w 4206"/>
                        <a:gd name="T81" fmla="*/ 0 h 5142"/>
                        <a:gd name="T82" fmla="*/ 0 w 4206"/>
                        <a:gd name="T83" fmla="*/ 0 h 5142"/>
                        <a:gd name="T84" fmla="*/ 0 w 4206"/>
                        <a:gd name="T85" fmla="*/ 0 h 5142"/>
                        <a:gd name="T86" fmla="*/ 0 w 4206"/>
                        <a:gd name="T87" fmla="*/ 0 h 5142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w 4206"/>
                        <a:gd name="T133" fmla="*/ 0 h 5142"/>
                        <a:gd name="T134" fmla="*/ 4206 w 4206"/>
                        <a:gd name="T135" fmla="*/ 5142 h 5142"/>
                      </a:gdLst>
                      <a:ahLst/>
                      <a:cxnLst>
                        <a:cxn ang="T88">
                          <a:pos x="T0" y="T1"/>
                        </a:cxn>
                        <a:cxn ang="T89">
                          <a:pos x="T2" y="T3"/>
                        </a:cxn>
                        <a:cxn ang="T90">
                          <a:pos x="T4" y="T5"/>
                        </a:cxn>
                        <a:cxn ang="T91">
                          <a:pos x="T6" y="T7"/>
                        </a:cxn>
                        <a:cxn ang="T92">
                          <a:pos x="T8" y="T9"/>
                        </a:cxn>
                        <a:cxn ang="T93">
                          <a:pos x="T10" y="T11"/>
                        </a:cxn>
                        <a:cxn ang="T94">
                          <a:pos x="T12" y="T13"/>
                        </a:cxn>
                        <a:cxn ang="T95">
                          <a:pos x="T14" y="T15"/>
                        </a:cxn>
                        <a:cxn ang="T96">
                          <a:pos x="T16" y="T17"/>
                        </a:cxn>
                        <a:cxn ang="T97">
                          <a:pos x="T18" y="T19"/>
                        </a:cxn>
                        <a:cxn ang="T98">
                          <a:pos x="T20" y="T21"/>
                        </a:cxn>
                        <a:cxn ang="T99">
                          <a:pos x="T22" y="T23"/>
                        </a:cxn>
                        <a:cxn ang="T100">
                          <a:pos x="T24" y="T25"/>
                        </a:cxn>
                        <a:cxn ang="T101">
                          <a:pos x="T26" y="T27"/>
                        </a:cxn>
                        <a:cxn ang="T102">
                          <a:pos x="T28" y="T29"/>
                        </a:cxn>
                        <a:cxn ang="T103">
                          <a:pos x="T30" y="T31"/>
                        </a:cxn>
                        <a:cxn ang="T104">
                          <a:pos x="T32" y="T33"/>
                        </a:cxn>
                        <a:cxn ang="T105">
                          <a:pos x="T34" y="T35"/>
                        </a:cxn>
                        <a:cxn ang="T106">
                          <a:pos x="T36" y="T37"/>
                        </a:cxn>
                        <a:cxn ang="T107">
                          <a:pos x="T38" y="T39"/>
                        </a:cxn>
                        <a:cxn ang="T108">
                          <a:pos x="T40" y="T41"/>
                        </a:cxn>
                        <a:cxn ang="T109">
                          <a:pos x="T42" y="T43"/>
                        </a:cxn>
                        <a:cxn ang="T110">
                          <a:pos x="T44" y="T45"/>
                        </a:cxn>
                        <a:cxn ang="T111">
                          <a:pos x="T46" y="T47"/>
                        </a:cxn>
                        <a:cxn ang="T112">
                          <a:pos x="T48" y="T49"/>
                        </a:cxn>
                        <a:cxn ang="T113">
                          <a:pos x="T50" y="T51"/>
                        </a:cxn>
                        <a:cxn ang="T114">
                          <a:pos x="T52" y="T53"/>
                        </a:cxn>
                        <a:cxn ang="T115">
                          <a:pos x="T54" y="T55"/>
                        </a:cxn>
                        <a:cxn ang="T116">
                          <a:pos x="T56" y="T57"/>
                        </a:cxn>
                        <a:cxn ang="T117">
                          <a:pos x="T58" y="T59"/>
                        </a:cxn>
                        <a:cxn ang="T118">
                          <a:pos x="T60" y="T61"/>
                        </a:cxn>
                        <a:cxn ang="T119">
                          <a:pos x="T62" y="T63"/>
                        </a:cxn>
                        <a:cxn ang="T120">
                          <a:pos x="T64" y="T65"/>
                        </a:cxn>
                        <a:cxn ang="T121">
                          <a:pos x="T66" y="T67"/>
                        </a:cxn>
                        <a:cxn ang="T122">
                          <a:pos x="T68" y="T69"/>
                        </a:cxn>
                        <a:cxn ang="T123">
                          <a:pos x="T70" y="T71"/>
                        </a:cxn>
                        <a:cxn ang="T124">
                          <a:pos x="T72" y="T73"/>
                        </a:cxn>
                        <a:cxn ang="T125">
                          <a:pos x="T74" y="T75"/>
                        </a:cxn>
                        <a:cxn ang="T126">
                          <a:pos x="T76" y="T77"/>
                        </a:cxn>
                        <a:cxn ang="T127">
                          <a:pos x="T78" y="T79"/>
                        </a:cxn>
                        <a:cxn ang="T128">
                          <a:pos x="T80" y="T81"/>
                        </a:cxn>
                        <a:cxn ang="T129">
                          <a:pos x="T82" y="T83"/>
                        </a:cxn>
                        <a:cxn ang="T130">
                          <a:pos x="T84" y="T85"/>
                        </a:cxn>
                        <a:cxn ang="T131">
                          <a:pos x="T86" y="T87"/>
                        </a:cxn>
                      </a:cxnLst>
                      <a:rect l="T132" t="T133" r="T134" b="T135"/>
                      <a:pathLst>
                        <a:path w="4206" h="5142">
                          <a:moveTo>
                            <a:pt x="0" y="5142"/>
                          </a:moveTo>
                          <a:lnTo>
                            <a:pt x="31" y="5138"/>
                          </a:lnTo>
                          <a:lnTo>
                            <a:pt x="64" y="5135"/>
                          </a:lnTo>
                          <a:lnTo>
                            <a:pt x="129" y="5128"/>
                          </a:lnTo>
                          <a:lnTo>
                            <a:pt x="259" y="5111"/>
                          </a:lnTo>
                          <a:lnTo>
                            <a:pt x="387" y="5092"/>
                          </a:lnTo>
                          <a:lnTo>
                            <a:pt x="451" y="5081"/>
                          </a:lnTo>
                          <a:lnTo>
                            <a:pt x="516" y="5071"/>
                          </a:lnTo>
                          <a:lnTo>
                            <a:pt x="579" y="5059"/>
                          </a:lnTo>
                          <a:lnTo>
                            <a:pt x="643" y="5046"/>
                          </a:lnTo>
                          <a:lnTo>
                            <a:pt x="771" y="5020"/>
                          </a:lnTo>
                          <a:lnTo>
                            <a:pt x="834" y="5004"/>
                          </a:lnTo>
                          <a:lnTo>
                            <a:pt x="898" y="4990"/>
                          </a:lnTo>
                          <a:lnTo>
                            <a:pt x="1026" y="4958"/>
                          </a:lnTo>
                          <a:lnTo>
                            <a:pt x="1088" y="4939"/>
                          </a:lnTo>
                          <a:lnTo>
                            <a:pt x="1151" y="4922"/>
                          </a:lnTo>
                          <a:lnTo>
                            <a:pt x="1277" y="4884"/>
                          </a:lnTo>
                          <a:lnTo>
                            <a:pt x="1401" y="4843"/>
                          </a:lnTo>
                          <a:lnTo>
                            <a:pt x="1527" y="4800"/>
                          </a:lnTo>
                          <a:lnTo>
                            <a:pt x="1588" y="4777"/>
                          </a:lnTo>
                          <a:lnTo>
                            <a:pt x="1650" y="4754"/>
                          </a:lnTo>
                          <a:lnTo>
                            <a:pt x="1774" y="4706"/>
                          </a:lnTo>
                          <a:lnTo>
                            <a:pt x="1835" y="4680"/>
                          </a:lnTo>
                          <a:lnTo>
                            <a:pt x="1865" y="4667"/>
                          </a:lnTo>
                          <a:lnTo>
                            <a:pt x="1897" y="4654"/>
                          </a:lnTo>
                          <a:lnTo>
                            <a:pt x="2021" y="4601"/>
                          </a:lnTo>
                          <a:lnTo>
                            <a:pt x="2115" y="4556"/>
                          </a:lnTo>
                          <a:lnTo>
                            <a:pt x="2208" y="4510"/>
                          </a:lnTo>
                          <a:lnTo>
                            <a:pt x="2252" y="4487"/>
                          </a:lnTo>
                          <a:lnTo>
                            <a:pt x="2298" y="4464"/>
                          </a:lnTo>
                          <a:lnTo>
                            <a:pt x="2319" y="4452"/>
                          </a:lnTo>
                          <a:lnTo>
                            <a:pt x="2342" y="4440"/>
                          </a:lnTo>
                          <a:lnTo>
                            <a:pt x="2387" y="4418"/>
                          </a:lnTo>
                          <a:lnTo>
                            <a:pt x="2429" y="4393"/>
                          </a:lnTo>
                          <a:lnTo>
                            <a:pt x="2451" y="4381"/>
                          </a:lnTo>
                          <a:lnTo>
                            <a:pt x="2473" y="4369"/>
                          </a:lnTo>
                          <a:lnTo>
                            <a:pt x="2515" y="4345"/>
                          </a:lnTo>
                          <a:lnTo>
                            <a:pt x="2557" y="4321"/>
                          </a:lnTo>
                          <a:lnTo>
                            <a:pt x="2598" y="4295"/>
                          </a:lnTo>
                          <a:lnTo>
                            <a:pt x="2640" y="4271"/>
                          </a:lnTo>
                          <a:lnTo>
                            <a:pt x="2721" y="4221"/>
                          </a:lnTo>
                          <a:lnTo>
                            <a:pt x="2759" y="4195"/>
                          </a:lnTo>
                          <a:lnTo>
                            <a:pt x="2779" y="4181"/>
                          </a:lnTo>
                          <a:lnTo>
                            <a:pt x="2799" y="4169"/>
                          </a:lnTo>
                          <a:lnTo>
                            <a:pt x="2875" y="4117"/>
                          </a:lnTo>
                          <a:lnTo>
                            <a:pt x="2949" y="4064"/>
                          </a:lnTo>
                          <a:lnTo>
                            <a:pt x="3022" y="4010"/>
                          </a:lnTo>
                          <a:lnTo>
                            <a:pt x="3092" y="3955"/>
                          </a:lnTo>
                          <a:lnTo>
                            <a:pt x="3108" y="3941"/>
                          </a:lnTo>
                          <a:lnTo>
                            <a:pt x="3125" y="3927"/>
                          </a:lnTo>
                          <a:lnTo>
                            <a:pt x="3160" y="3900"/>
                          </a:lnTo>
                          <a:lnTo>
                            <a:pt x="3192" y="3872"/>
                          </a:lnTo>
                          <a:lnTo>
                            <a:pt x="3209" y="3857"/>
                          </a:lnTo>
                          <a:lnTo>
                            <a:pt x="3226" y="3844"/>
                          </a:lnTo>
                          <a:lnTo>
                            <a:pt x="3258" y="3815"/>
                          </a:lnTo>
                          <a:lnTo>
                            <a:pt x="3291" y="3787"/>
                          </a:lnTo>
                          <a:lnTo>
                            <a:pt x="3352" y="3728"/>
                          </a:lnTo>
                          <a:lnTo>
                            <a:pt x="3366" y="3712"/>
                          </a:lnTo>
                          <a:lnTo>
                            <a:pt x="3381" y="3698"/>
                          </a:lnTo>
                          <a:lnTo>
                            <a:pt x="3412" y="3669"/>
                          </a:lnTo>
                          <a:lnTo>
                            <a:pt x="3440" y="3638"/>
                          </a:lnTo>
                          <a:lnTo>
                            <a:pt x="3454" y="3623"/>
                          </a:lnTo>
                          <a:lnTo>
                            <a:pt x="3470" y="3608"/>
                          </a:lnTo>
                          <a:lnTo>
                            <a:pt x="3497" y="3577"/>
                          </a:lnTo>
                          <a:lnTo>
                            <a:pt x="3526" y="3548"/>
                          </a:lnTo>
                          <a:lnTo>
                            <a:pt x="3552" y="3516"/>
                          </a:lnTo>
                          <a:lnTo>
                            <a:pt x="3579" y="3485"/>
                          </a:lnTo>
                          <a:lnTo>
                            <a:pt x="3631" y="3423"/>
                          </a:lnTo>
                          <a:lnTo>
                            <a:pt x="3681" y="3359"/>
                          </a:lnTo>
                          <a:lnTo>
                            <a:pt x="3729" y="3296"/>
                          </a:lnTo>
                          <a:lnTo>
                            <a:pt x="3772" y="3230"/>
                          </a:lnTo>
                          <a:lnTo>
                            <a:pt x="3816" y="3164"/>
                          </a:lnTo>
                          <a:lnTo>
                            <a:pt x="3858" y="3096"/>
                          </a:lnTo>
                          <a:lnTo>
                            <a:pt x="3867" y="3079"/>
                          </a:lnTo>
                          <a:lnTo>
                            <a:pt x="3877" y="3062"/>
                          </a:lnTo>
                          <a:lnTo>
                            <a:pt x="3897" y="3029"/>
                          </a:lnTo>
                          <a:lnTo>
                            <a:pt x="3935" y="2959"/>
                          </a:lnTo>
                          <a:lnTo>
                            <a:pt x="3952" y="2924"/>
                          </a:lnTo>
                          <a:lnTo>
                            <a:pt x="3971" y="2890"/>
                          </a:lnTo>
                          <a:lnTo>
                            <a:pt x="3987" y="2854"/>
                          </a:lnTo>
                          <a:lnTo>
                            <a:pt x="4004" y="2819"/>
                          </a:lnTo>
                          <a:lnTo>
                            <a:pt x="4011" y="2801"/>
                          </a:lnTo>
                          <a:lnTo>
                            <a:pt x="4019" y="2783"/>
                          </a:lnTo>
                          <a:lnTo>
                            <a:pt x="4036" y="2748"/>
                          </a:lnTo>
                          <a:lnTo>
                            <a:pt x="4063" y="2675"/>
                          </a:lnTo>
                          <a:lnTo>
                            <a:pt x="4089" y="2603"/>
                          </a:lnTo>
                          <a:lnTo>
                            <a:pt x="4113" y="2532"/>
                          </a:lnTo>
                          <a:lnTo>
                            <a:pt x="4134" y="2462"/>
                          </a:lnTo>
                          <a:lnTo>
                            <a:pt x="4151" y="2391"/>
                          </a:lnTo>
                          <a:lnTo>
                            <a:pt x="4168" y="2322"/>
                          </a:lnTo>
                          <a:lnTo>
                            <a:pt x="4180" y="2253"/>
                          </a:lnTo>
                          <a:lnTo>
                            <a:pt x="4191" y="2185"/>
                          </a:lnTo>
                          <a:lnTo>
                            <a:pt x="4198" y="2116"/>
                          </a:lnTo>
                          <a:lnTo>
                            <a:pt x="4203" y="2048"/>
                          </a:lnTo>
                          <a:lnTo>
                            <a:pt x="4205" y="1980"/>
                          </a:lnTo>
                          <a:lnTo>
                            <a:pt x="4206" y="1913"/>
                          </a:lnTo>
                          <a:lnTo>
                            <a:pt x="4203" y="1846"/>
                          </a:lnTo>
                          <a:lnTo>
                            <a:pt x="4198" y="1781"/>
                          </a:lnTo>
                          <a:lnTo>
                            <a:pt x="4190" y="1715"/>
                          </a:lnTo>
                          <a:lnTo>
                            <a:pt x="4181" y="1650"/>
                          </a:lnTo>
                          <a:lnTo>
                            <a:pt x="4167" y="1584"/>
                          </a:lnTo>
                          <a:lnTo>
                            <a:pt x="4151" y="1519"/>
                          </a:lnTo>
                          <a:lnTo>
                            <a:pt x="4133" y="1455"/>
                          </a:lnTo>
                          <a:lnTo>
                            <a:pt x="4113" y="1393"/>
                          </a:lnTo>
                          <a:lnTo>
                            <a:pt x="4088" y="1329"/>
                          </a:lnTo>
                          <a:lnTo>
                            <a:pt x="4063" y="1266"/>
                          </a:lnTo>
                          <a:lnTo>
                            <a:pt x="4035" y="1204"/>
                          </a:lnTo>
                          <a:lnTo>
                            <a:pt x="4004" y="1143"/>
                          </a:lnTo>
                          <a:lnTo>
                            <a:pt x="3970" y="1081"/>
                          </a:lnTo>
                          <a:lnTo>
                            <a:pt x="3933" y="1020"/>
                          </a:lnTo>
                          <a:lnTo>
                            <a:pt x="3893" y="960"/>
                          </a:lnTo>
                          <a:lnTo>
                            <a:pt x="3853" y="900"/>
                          </a:lnTo>
                          <a:lnTo>
                            <a:pt x="3808" y="840"/>
                          </a:lnTo>
                          <a:lnTo>
                            <a:pt x="3761" y="782"/>
                          </a:lnTo>
                          <a:lnTo>
                            <a:pt x="3711" y="723"/>
                          </a:lnTo>
                          <a:lnTo>
                            <a:pt x="3661" y="666"/>
                          </a:lnTo>
                          <a:lnTo>
                            <a:pt x="3612" y="614"/>
                          </a:lnTo>
                          <a:lnTo>
                            <a:pt x="3563" y="565"/>
                          </a:lnTo>
                          <a:lnTo>
                            <a:pt x="3512" y="516"/>
                          </a:lnTo>
                          <a:lnTo>
                            <a:pt x="3462" y="470"/>
                          </a:lnTo>
                          <a:lnTo>
                            <a:pt x="3408" y="424"/>
                          </a:lnTo>
                          <a:lnTo>
                            <a:pt x="3354" y="380"/>
                          </a:lnTo>
                          <a:lnTo>
                            <a:pt x="3298" y="335"/>
                          </a:lnTo>
                          <a:lnTo>
                            <a:pt x="3242" y="294"/>
                          </a:lnTo>
                          <a:lnTo>
                            <a:pt x="3183" y="252"/>
                          </a:lnTo>
                          <a:lnTo>
                            <a:pt x="3124" y="213"/>
                          </a:lnTo>
                          <a:lnTo>
                            <a:pt x="3063" y="174"/>
                          </a:lnTo>
                          <a:lnTo>
                            <a:pt x="3002" y="137"/>
                          </a:lnTo>
                          <a:lnTo>
                            <a:pt x="2938" y="100"/>
                          </a:lnTo>
                          <a:lnTo>
                            <a:pt x="2874" y="66"/>
                          </a:lnTo>
                          <a:lnTo>
                            <a:pt x="2809" y="32"/>
                          </a:lnTo>
                          <a:lnTo>
                            <a:pt x="2743" y="0"/>
                          </a:lnTo>
                        </a:path>
                      </a:pathLst>
                    </a:custGeom>
                    <a:noFill/>
                    <a:ln w="28575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9487" name="Freeform 175"/>
                    <p:cNvSpPr>
                      <a:spLocks/>
                    </p:cNvSpPr>
                    <p:nvPr/>
                  </p:nvSpPr>
                  <p:spPr bwMode="auto">
                    <a:xfrm>
                      <a:off x="3160" y="627"/>
                      <a:ext cx="269" cy="328"/>
                    </a:xfrm>
                    <a:custGeom>
                      <a:avLst/>
                      <a:gdLst>
                        <a:gd name="T0" fmla="*/ 0 w 2150"/>
                        <a:gd name="T1" fmla="*/ 0 h 2628"/>
                        <a:gd name="T2" fmla="*/ 0 w 2150"/>
                        <a:gd name="T3" fmla="*/ 0 h 2628"/>
                        <a:gd name="T4" fmla="*/ 0 w 2150"/>
                        <a:gd name="T5" fmla="*/ 0 h 2628"/>
                        <a:gd name="T6" fmla="*/ 0 w 2150"/>
                        <a:gd name="T7" fmla="*/ 0 h 2628"/>
                        <a:gd name="T8" fmla="*/ 0 w 2150"/>
                        <a:gd name="T9" fmla="*/ 0 h 2628"/>
                        <a:gd name="T10" fmla="*/ 0 w 2150"/>
                        <a:gd name="T11" fmla="*/ 0 h 2628"/>
                        <a:gd name="T12" fmla="*/ 0 w 2150"/>
                        <a:gd name="T13" fmla="*/ 0 h 2628"/>
                        <a:gd name="T14" fmla="*/ 0 w 2150"/>
                        <a:gd name="T15" fmla="*/ 0 h 2628"/>
                        <a:gd name="T16" fmla="*/ 0 w 2150"/>
                        <a:gd name="T17" fmla="*/ 0 h 2628"/>
                        <a:gd name="T18" fmla="*/ 0 w 2150"/>
                        <a:gd name="T19" fmla="*/ 0 h 2628"/>
                        <a:gd name="T20" fmla="*/ 0 w 2150"/>
                        <a:gd name="T21" fmla="*/ 0 h 2628"/>
                        <a:gd name="T22" fmla="*/ 0 w 2150"/>
                        <a:gd name="T23" fmla="*/ 0 h 2628"/>
                        <a:gd name="T24" fmla="*/ 0 w 2150"/>
                        <a:gd name="T25" fmla="*/ 0 h 2628"/>
                        <a:gd name="T26" fmla="*/ 0 w 2150"/>
                        <a:gd name="T27" fmla="*/ 0 h 2628"/>
                        <a:gd name="T28" fmla="*/ 0 w 2150"/>
                        <a:gd name="T29" fmla="*/ 0 h 2628"/>
                        <a:gd name="T30" fmla="*/ 0 w 2150"/>
                        <a:gd name="T31" fmla="*/ 0 h 2628"/>
                        <a:gd name="T32" fmla="*/ 0 w 2150"/>
                        <a:gd name="T33" fmla="*/ 0 h 2628"/>
                        <a:gd name="T34" fmla="*/ 0 w 2150"/>
                        <a:gd name="T35" fmla="*/ 0 h 2628"/>
                        <a:gd name="T36" fmla="*/ 0 w 2150"/>
                        <a:gd name="T37" fmla="*/ 0 h 2628"/>
                        <a:gd name="T38" fmla="*/ 0 w 2150"/>
                        <a:gd name="T39" fmla="*/ 0 h 2628"/>
                        <a:gd name="T40" fmla="*/ 0 w 2150"/>
                        <a:gd name="T41" fmla="*/ 0 h 2628"/>
                        <a:gd name="T42" fmla="*/ 0 w 2150"/>
                        <a:gd name="T43" fmla="*/ 0 h 2628"/>
                        <a:gd name="T44" fmla="*/ 0 w 2150"/>
                        <a:gd name="T45" fmla="*/ 0 h 2628"/>
                        <a:gd name="T46" fmla="*/ 0 w 2150"/>
                        <a:gd name="T47" fmla="*/ 0 h 2628"/>
                        <a:gd name="T48" fmla="*/ 0 w 2150"/>
                        <a:gd name="T49" fmla="*/ 0 h 2628"/>
                        <a:gd name="T50" fmla="*/ 0 w 2150"/>
                        <a:gd name="T51" fmla="*/ 0 h 2628"/>
                        <a:gd name="T52" fmla="*/ 0 w 2150"/>
                        <a:gd name="T53" fmla="*/ 0 h 2628"/>
                        <a:gd name="T54" fmla="*/ 0 w 2150"/>
                        <a:gd name="T55" fmla="*/ 0 h 2628"/>
                        <a:gd name="T56" fmla="*/ 0 w 2150"/>
                        <a:gd name="T57" fmla="*/ 0 h 2628"/>
                        <a:gd name="T58" fmla="*/ 0 w 2150"/>
                        <a:gd name="T59" fmla="*/ 0 h 2628"/>
                        <a:gd name="T60" fmla="*/ 0 w 2150"/>
                        <a:gd name="T61" fmla="*/ 0 h 2628"/>
                        <a:gd name="T62" fmla="*/ 0 w 2150"/>
                        <a:gd name="T63" fmla="*/ 0 h 2628"/>
                        <a:gd name="T64" fmla="*/ 0 w 2150"/>
                        <a:gd name="T65" fmla="*/ 0 h 2628"/>
                        <a:gd name="T66" fmla="*/ 0 w 2150"/>
                        <a:gd name="T67" fmla="*/ 0 h 2628"/>
                        <a:gd name="T68" fmla="*/ 0 w 2150"/>
                        <a:gd name="T69" fmla="*/ 0 h 2628"/>
                        <a:gd name="T70" fmla="*/ 0 w 2150"/>
                        <a:gd name="T71" fmla="*/ 0 h 2628"/>
                        <a:gd name="T72" fmla="*/ 0 w 2150"/>
                        <a:gd name="T73" fmla="*/ 0 h 2628"/>
                        <a:gd name="T74" fmla="*/ 0 w 2150"/>
                        <a:gd name="T75" fmla="*/ 0 h 2628"/>
                        <a:gd name="T76" fmla="*/ 0 w 2150"/>
                        <a:gd name="T77" fmla="*/ 0 h 2628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w 2150"/>
                        <a:gd name="T118" fmla="*/ 0 h 2628"/>
                        <a:gd name="T119" fmla="*/ 2150 w 2150"/>
                        <a:gd name="T120" fmla="*/ 2628 h 2628"/>
                      </a:gdLst>
                      <a:ahLst/>
                      <a:cxnLst>
                        <a:cxn ang="T78">
                          <a:pos x="T0" y="T1"/>
                        </a:cxn>
                        <a:cxn ang="T79">
                          <a:pos x="T2" y="T3"/>
                        </a:cxn>
                        <a:cxn ang="T80">
                          <a:pos x="T4" y="T5"/>
                        </a:cxn>
                        <a:cxn ang="T81">
                          <a:pos x="T6" y="T7"/>
                        </a:cxn>
                        <a:cxn ang="T82">
                          <a:pos x="T8" y="T9"/>
                        </a:cxn>
                        <a:cxn ang="T83">
                          <a:pos x="T10" y="T11"/>
                        </a:cxn>
                        <a:cxn ang="T84">
                          <a:pos x="T12" y="T13"/>
                        </a:cxn>
                        <a:cxn ang="T85">
                          <a:pos x="T14" y="T15"/>
                        </a:cxn>
                        <a:cxn ang="T86">
                          <a:pos x="T16" y="T17"/>
                        </a:cxn>
                        <a:cxn ang="T87">
                          <a:pos x="T18" y="T19"/>
                        </a:cxn>
                        <a:cxn ang="T88">
                          <a:pos x="T20" y="T21"/>
                        </a:cxn>
                        <a:cxn ang="T89">
                          <a:pos x="T22" y="T23"/>
                        </a:cxn>
                        <a:cxn ang="T90">
                          <a:pos x="T24" y="T25"/>
                        </a:cxn>
                        <a:cxn ang="T91">
                          <a:pos x="T26" y="T27"/>
                        </a:cxn>
                        <a:cxn ang="T92">
                          <a:pos x="T28" y="T29"/>
                        </a:cxn>
                        <a:cxn ang="T93">
                          <a:pos x="T30" y="T31"/>
                        </a:cxn>
                        <a:cxn ang="T94">
                          <a:pos x="T32" y="T33"/>
                        </a:cxn>
                        <a:cxn ang="T95">
                          <a:pos x="T34" y="T35"/>
                        </a:cxn>
                        <a:cxn ang="T96">
                          <a:pos x="T36" y="T37"/>
                        </a:cxn>
                        <a:cxn ang="T97">
                          <a:pos x="T38" y="T39"/>
                        </a:cxn>
                        <a:cxn ang="T98">
                          <a:pos x="T40" y="T41"/>
                        </a:cxn>
                        <a:cxn ang="T99">
                          <a:pos x="T42" y="T43"/>
                        </a:cxn>
                        <a:cxn ang="T100">
                          <a:pos x="T44" y="T45"/>
                        </a:cxn>
                        <a:cxn ang="T101">
                          <a:pos x="T46" y="T47"/>
                        </a:cxn>
                        <a:cxn ang="T102">
                          <a:pos x="T48" y="T49"/>
                        </a:cxn>
                        <a:cxn ang="T103">
                          <a:pos x="T50" y="T51"/>
                        </a:cxn>
                        <a:cxn ang="T104">
                          <a:pos x="T52" y="T53"/>
                        </a:cxn>
                        <a:cxn ang="T105">
                          <a:pos x="T54" y="T55"/>
                        </a:cxn>
                        <a:cxn ang="T106">
                          <a:pos x="T56" y="T57"/>
                        </a:cxn>
                        <a:cxn ang="T107">
                          <a:pos x="T58" y="T59"/>
                        </a:cxn>
                        <a:cxn ang="T108">
                          <a:pos x="T60" y="T61"/>
                        </a:cxn>
                        <a:cxn ang="T109">
                          <a:pos x="T62" y="T63"/>
                        </a:cxn>
                        <a:cxn ang="T110">
                          <a:pos x="T64" y="T65"/>
                        </a:cxn>
                        <a:cxn ang="T111">
                          <a:pos x="T66" y="T67"/>
                        </a:cxn>
                        <a:cxn ang="T112">
                          <a:pos x="T68" y="T69"/>
                        </a:cxn>
                        <a:cxn ang="T113">
                          <a:pos x="T70" y="T71"/>
                        </a:cxn>
                        <a:cxn ang="T114">
                          <a:pos x="T72" y="T73"/>
                        </a:cxn>
                        <a:cxn ang="T115">
                          <a:pos x="T74" y="T75"/>
                        </a:cxn>
                        <a:cxn ang="T116">
                          <a:pos x="T76" y="T77"/>
                        </a:cxn>
                      </a:cxnLst>
                      <a:rect l="T117" t="T118" r="T119" b="T120"/>
                      <a:pathLst>
                        <a:path w="2150" h="2628">
                          <a:moveTo>
                            <a:pt x="0" y="2628"/>
                          </a:moveTo>
                          <a:lnTo>
                            <a:pt x="65" y="2621"/>
                          </a:lnTo>
                          <a:lnTo>
                            <a:pt x="132" y="2612"/>
                          </a:lnTo>
                          <a:lnTo>
                            <a:pt x="264" y="2592"/>
                          </a:lnTo>
                          <a:lnTo>
                            <a:pt x="394" y="2565"/>
                          </a:lnTo>
                          <a:lnTo>
                            <a:pt x="459" y="2550"/>
                          </a:lnTo>
                          <a:lnTo>
                            <a:pt x="524" y="2533"/>
                          </a:lnTo>
                          <a:lnTo>
                            <a:pt x="587" y="2515"/>
                          </a:lnTo>
                          <a:lnTo>
                            <a:pt x="652" y="2495"/>
                          </a:lnTo>
                          <a:lnTo>
                            <a:pt x="781" y="2452"/>
                          </a:lnTo>
                          <a:lnTo>
                            <a:pt x="844" y="2428"/>
                          </a:lnTo>
                          <a:lnTo>
                            <a:pt x="906" y="2404"/>
                          </a:lnTo>
                          <a:lnTo>
                            <a:pt x="1032" y="2350"/>
                          </a:lnTo>
                          <a:lnTo>
                            <a:pt x="1056" y="2338"/>
                          </a:lnTo>
                          <a:lnTo>
                            <a:pt x="1080" y="2326"/>
                          </a:lnTo>
                          <a:lnTo>
                            <a:pt x="1128" y="2304"/>
                          </a:lnTo>
                          <a:lnTo>
                            <a:pt x="1219" y="2256"/>
                          </a:lnTo>
                          <a:lnTo>
                            <a:pt x="1230" y="2249"/>
                          </a:lnTo>
                          <a:lnTo>
                            <a:pt x="1241" y="2243"/>
                          </a:lnTo>
                          <a:lnTo>
                            <a:pt x="1263" y="2231"/>
                          </a:lnTo>
                          <a:lnTo>
                            <a:pt x="1307" y="2206"/>
                          </a:lnTo>
                          <a:lnTo>
                            <a:pt x="1327" y="2193"/>
                          </a:lnTo>
                          <a:lnTo>
                            <a:pt x="1348" y="2180"/>
                          </a:lnTo>
                          <a:lnTo>
                            <a:pt x="1390" y="2156"/>
                          </a:lnTo>
                          <a:lnTo>
                            <a:pt x="1430" y="2129"/>
                          </a:lnTo>
                          <a:lnTo>
                            <a:pt x="1468" y="2102"/>
                          </a:lnTo>
                          <a:lnTo>
                            <a:pt x="1487" y="2088"/>
                          </a:lnTo>
                          <a:lnTo>
                            <a:pt x="1496" y="2081"/>
                          </a:lnTo>
                          <a:lnTo>
                            <a:pt x="1506" y="2074"/>
                          </a:lnTo>
                          <a:lnTo>
                            <a:pt x="1544" y="2048"/>
                          </a:lnTo>
                          <a:lnTo>
                            <a:pt x="1579" y="2019"/>
                          </a:lnTo>
                          <a:lnTo>
                            <a:pt x="1596" y="2004"/>
                          </a:lnTo>
                          <a:lnTo>
                            <a:pt x="1615" y="1991"/>
                          </a:lnTo>
                          <a:lnTo>
                            <a:pt x="1682" y="1933"/>
                          </a:lnTo>
                          <a:lnTo>
                            <a:pt x="1712" y="1903"/>
                          </a:lnTo>
                          <a:lnTo>
                            <a:pt x="1743" y="1873"/>
                          </a:lnTo>
                          <a:lnTo>
                            <a:pt x="1802" y="1811"/>
                          </a:lnTo>
                          <a:lnTo>
                            <a:pt x="1854" y="1747"/>
                          </a:lnTo>
                          <a:lnTo>
                            <a:pt x="1880" y="1714"/>
                          </a:lnTo>
                          <a:lnTo>
                            <a:pt x="1892" y="1698"/>
                          </a:lnTo>
                          <a:lnTo>
                            <a:pt x="1898" y="1690"/>
                          </a:lnTo>
                          <a:lnTo>
                            <a:pt x="1905" y="1682"/>
                          </a:lnTo>
                          <a:lnTo>
                            <a:pt x="1950" y="1615"/>
                          </a:lnTo>
                          <a:lnTo>
                            <a:pt x="1971" y="1580"/>
                          </a:lnTo>
                          <a:lnTo>
                            <a:pt x="1992" y="1546"/>
                          </a:lnTo>
                          <a:lnTo>
                            <a:pt x="2010" y="1510"/>
                          </a:lnTo>
                          <a:lnTo>
                            <a:pt x="2028" y="1475"/>
                          </a:lnTo>
                          <a:lnTo>
                            <a:pt x="2063" y="1403"/>
                          </a:lnTo>
                          <a:lnTo>
                            <a:pt x="2077" y="1366"/>
                          </a:lnTo>
                          <a:lnTo>
                            <a:pt x="2090" y="1329"/>
                          </a:lnTo>
                          <a:lnTo>
                            <a:pt x="2113" y="1257"/>
                          </a:lnTo>
                          <a:lnTo>
                            <a:pt x="2122" y="1221"/>
                          </a:lnTo>
                          <a:lnTo>
                            <a:pt x="2130" y="1186"/>
                          </a:lnTo>
                          <a:lnTo>
                            <a:pt x="2142" y="1116"/>
                          </a:lnTo>
                          <a:lnTo>
                            <a:pt x="2148" y="1046"/>
                          </a:lnTo>
                          <a:lnTo>
                            <a:pt x="2150" y="977"/>
                          </a:lnTo>
                          <a:lnTo>
                            <a:pt x="2146" y="909"/>
                          </a:lnTo>
                          <a:lnTo>
                            <a:pt x="2142" y="876"/>
                          </a:lnTo>
                          <a:lnTo>
                            <a:pt x="2137" y="843"/>
                          </a:lnTo>
                          <a:lnTo>
                            <a:pt x="2130" y="809"/>
                          </a:lnTo>
                          <a:lnTo>
                            <a:pt x="2122" y="776"/>
                          </a:lnTo>
                          <a:lnTo>
                            <a:pt x="2101" y="712"/>
                          </a:lnTo>
                          <a:lnTo>
                            <a:pt x="2089" y="679"/>
                          </a:lnTo>
                          <a:lnTo>
                            <a:pt x="2076" y="648"/>
                          </a:lnTo>
                          <a:lnTo>
                            <a:pt x="2046" y="585"/>
                          </a:lnTo>
                          <a:lnTo>
                            <a:pt x="2009" y="522"/>
                          </a:lnTo>
                          <a:lnTo>
                            <a:pt x="1968" y="461"/>
                          </a:lnTo>
                          <a:lnTo>
                            <a:pt x="1922" y="400"/>
                          </a:lnTo>
                          <a:lnTo>
                            <a:pt x="1871" y="341"/>
                          </a:lnTo>
                          <a:lnTo>
                            <a:pt x="1820" y="289"/>
                          </a:lnTo>
                          <a:lnTo>
                            <a:pt x="1768" y="240"/>
                          </a:lnTo>
                          <a:lnTo>
                            <a:pt x="1713" y="194"/>
                          </a:lnTo>
                          <a:lnTo>
                            <a:pt x="1685" y="171"/>
                          </a:lnTo>
                          <a:lnTo>
                            <a:pt x="1657" y="151"/>
                          </a:lnTo>
                          <a:lnTo>
                            <a:pt x="1596" y="109"/>
                          </a:lnTo>
                          <a:lnTo>
                            <a:pt x="1565" y="88"/>
                          </a:lnTo>
                          <a:lnTo>
                            <a:pt x="1534" y="70"/>
                          </a:lnTo>
                          <a:lnTo>
                            <a:pt x="1469" y="34"/>
                          </a:lnTo>
                          <a:lnTo>
                            <a:pt x="1403" y="0"/>
                          </a:lnTo>
                        </a:path>
                      </a:pathLst>
                    </a:custGeom>
                    <a:noFill/>
                    <a:ln w="28575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9488" name="Freeform 176"/>
                    <p:cNvSpPr>
                      <a:spLocks/>
                    </p:cNvSpPr>
                    <p:nvPr/>
                  </p:nvSpPr>
                  <p:spPr bwMode="auto">
                    <a:xfrm>
                      <a:off x="3074" y="708"/>
                      <a:ext cx="127" cy="155"/>
                    </a:xfrm>
                    <a:custGeom>
                      <a:avLst/>
                      <a:gdLst>
                        <a:gd name="T0" fmla="*/ 0 w 1013"/>
                        <a:gd name="T1" fmla="*/ 0 h 1239"/>
                        <a:gd name="T2" fmla="*/ 0 w 1013"/>
                        <a:gd name="T3" fmla="*/ 0 h 1239"/>
                        <a:gd name="T4" fmla="*/ 0 w 1013"/>
                        <a:gd name="T5" fmla="*/ 0 h 1239"/>
                        <a:gd name="T6" fmla="*/ 0 w 1013"/>
                        <a:gd name="T7" fmla="*/ 0 h 1239"/>
                        <a:gd name="T8" fmla="*/ 0 w 1013"/>
                        <a:gd name="T9" fmla="*/ 0 h 1239"/>
                        <a:gd name="T10" fmla="*/ 0 w 1013"/>
                        <a:gd name="T11" fmla="*/ 0 h 1239"/>
                        <a:gd name="T12" fmla="*/ 0 w 1013"/>
                        <a:gd name="T13" fmla="*/ 0 h 1239"/>
                        <a:gd name="T14" fmla="*/ 0 w 1013"/>
                        <a:gd name="T15" fmla="*/ 0 h 1239"/>
                        <a:gd name="T16" fmla="*/ 0 w 1013"/>
                        <a:gd name="T17" fmla="*/ 0 h 1239"/>
                        <a:gd name="T18" fmla="*/ 0 w 1013"/>
                        <a:gd name="T19" fmla="*/ 0 h 1239"/>
                        <a:gd name="T20" fmla="*/ 0 w 1013"/>
                        <a:gd name="T21" fmla="*/ 0 h 1239"/>
                        <a:gd name="T22" fmla="*/ 0 w 1013"/>
                        <a:gd name="T23" fmla="*/ 0 h 1239"/>
                        <a:gd name="T24" fmla="*/ 0 w 1013"/>
                        <a:gd name="T25" fmla="*/ 0 h 1239"/>
                        <a:gd name="T26" fmla="*/ 0 w 1013"/>
                        <a:gd name="T27" fmla="*/ 0 h 1239"/>
                        <a:gd name="T28" fmla="*/ 0 w 1013"/>
                        <a:gd name="T29" fmla="*/ 0 h 1239"/>
                        <a:gd name="T30" fmla="*/ 0 w 1013"/>
                        <a:gd name="T31" fmla="*/ 0 h 1239"/>
                        <a:gd name="T32" fmla="*/ 0 w 1013"/>
                        <a:gd name="T33" fmla="*/ 0 h 1239"/>
                        <a:gd name="T34" fmla="*/ 0 w 1013"/>
                        <a:gd name="T35" fmla="*/ 0 h 1239"/>
                        <a:gd name="T36" fmla="*/ 0 w 1013"/>
                        <a:gd name="T37" fmla="*/ 0 h 1239"/>
                        <a:gd name="T38" fmla="*/ 0 w 1013"/>
                        <a:gd name="T39" fmla="*/ 0 h 1239"/>
                        <a:gd name="T40" fmla="*/ 0 w 1013"/>
                        <a:gd name="T41" fmla="*/ 0 h 1239"/>
                        <a:gd name="T42" fmla="*/ 0 w 1013"/>
                        <a:gd name="T43" fmla="*/ 0 h 1239"/>
                        <a:gd name="T44" fmla="*/ 0 w 1013"/>
                        <a:gd name="T45" fmla="*/ 0 h 1239"/>
                        <a:gd name="T46" fmla="*/ 0 w 1013"/>
                        <a:gd name="T47" fmla="*/ 0 h 1239"/>
                        <a:gd name="T48" fmla="*/ 0 w 1013"/>
                        <a:gd name="T49" fmla="*/ 0 h 1239"/>
                        <a:gd name="T50" fmla="*/ 0 w 1013"/>
                        <a:gd name="T51" fmla="*/ 0 h 1239"/>
                        <a:gd name="T52" fmla="*/ 0 w 1013"/>
                        <a:gd name="T53" fmla="*/ 0 h 1239"/>
                        <a:gd name="T54" fmla="*/ 0 w 1013"/>
                        <a:gd name="T55" fmla="*/ 0 h 1239"/>
                        <a:gd name="T56" fmla="*/ 0 w 1013"/>
                        <a:gd name="T57" fmla="*/ 0 h 1239"/>
                        <a:gd name="T58" fmla="*/ 0 w 1013"/>
                        <a:gd name="T59" fmla="*/ 0 h 1239"/>
                        <a:gd name="T60" fmla="*/ 0 w 1013"/>
                        <a:gd name="T61" fmla="*/ 0 h 1239"/>
                        <a:gd name="T62" fmla="*/ 0 w 1013"/>
                        <a:gd name="T63" fmla="*/ 0 h 1239"/>
                        <a:gd name="T64" fmla="*/ 0 w 1013"/>
                        <a:gd name="T65" fmla="*/ 0 h 1239"/>
                        <a:gd name="T66" fmla="*/ 0 w 1013"/>
                        <a:gd name="T67" fmla="*/ 0 h 1239"/>
                        <a:gd name="T68" fmla="*/ 0 w 1013"/>
                        <a:gd name="T69" fmla="*/ 0 h 1239"/>
                        <a:gd name="T70" fmla="*/ 0 w 1013"/>
                        <a:gd name="T71" fmla="*/ 0 h 1239"/>
                        <a:gd name="T72" fmla="*/ 0 w 1013"/>
                        <a:gd name="T73" fmla="*/ 0 h 1239"/>
                        <a:gd name="T74" fmla="*/ 0 w 1013"/>
                        <a:gd name="T75" fmla="*/ 0 h 1239"/>
                        <a:gd name="T76" fmla="*/ 0 w 1013"/>
                        <a:gd name="T77" fmla="*/ 0 h 1239"/>
                        <a:gd name="T78" fmla="*/ 0 w 1013"/>
                        <a:gd name="T79" fmla="*/ 0 h 1239"/>
                        <a:gd name="T80" fmla="*/ 0 w 1013"/>
                        <a:gd name="T81" fmla="*/ 0 h 1239"/>
                        <a:gd name="T82" fmla="*/ 0 w 1013"/>
                        <a:gd name="T83" fmla="*/ 0 h 1239"/>
                        <a:gd name="T84" fmla="*/ 0 w 1013"/>
                        <a:gd name="T85" fmla="*/ 0 h 1239"/>
                        <a:gd name="T86" fmla="*/ 0 w 1013"/>
                        <a:gd name="T87" fmla="*/ 0 h 1239"/>
                        <a:gd name="T88" fmla="*/ 0 w 1013"/>
                        <a:gd name="T89" fmla="*/ 0 h 1239"/>
                        <a:gd name="T90" fmla="*/ 0 w 1013"/>
                        <a:gd name="T91" fmla="*/ 0 h 1239"/>
                        <a:gd name="T92" fmla="*/ 0 w 1013"/>
                        <a:gd name="T93" fmla="*/ 0 h 1239"/>
                        <a:gd name="T94" fmla="*/ 0 w 1013"/>
                        <a:gd name="T95" fmla="*/ 0 h 1239"/>
                        <a:gd name="T96" fmla="*/ 0 w 1013"/>
                        <a:gd name="T97" fmla="*/ 0 h 1239"/>
                        <a:gd name="T98" fmla="*/ 0 w 1013"/>
                        <a:gd name="T99" fmla="*/ 0 h 1239"/>
                        <a:gd name="T100" fmla="*/ 0 w 1013"/>
                        <a:gd name="T101" fmla="*/ 0 h 1239"/>
                        <a:gd name="T102" fmla="*/ 0 w 1013"/>
                        <a:gd name="T103" fmla="*/ 0 h 1239"/>
                        <a:gd name="T104" fmla="*/ 0 w 1013"/>
                        <a:gd name="T105" fmla="*/ 0 h 1239"/>
                        <a:gd name="T106" fmla="*/ 0 w 1013"/>
                        <a:gd name="T107" fmla="*/ 0 h 1239"/>
                        <a:gd name="T108" fmla="*/ 0 w 1013"/>
                        <a:gd name="T109" fmla="*/ 0 h 1239"/>
                        <a:gd name="T110" fmla="*/ 0 w 1013"/>
                        <a:gd name="T111" fmla="*/ 0 h 1239"/>
                        <a:gd name="T112" fmla="*/ 0 w 1013"/>
                        <a:gd name="T113" fmla="*/ 0 h 1239"/>
                        <a:gd name="T114" fmla="*/ 0 w 1013"/>
                        <a:gd name="T115" fmla="*/ 0 h 1239"/>
                        <a:gd name="T116" fmla="*/ 0 w 1013"/>
                        <a:gd name="T117" fmla="*/ 0 h 1239"/>
                        <a:gd name="T118" fmla="*/ 0 w 1013"/>
                        <a:gd name="T119" fmla="*/ 0 h 1239"/>
                        <a:gd name="T120" fmla="*/ 0 w 1013"/>
                        <a:gd name="T121" fmla="*/ 0 h 1239"/>
                        <a:gd name="T122" fmla="*/ 0 w 1013"/>
                        <a:gd name="T123" fmla="*/ 0 h 1239"/>
                        <a:gd name="T124" fmla="*/ 0 w 1013"/>
                        <a:gd name="T125" fmla="*/ 0 h 1239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60000 65536"/>
                        <a:gd name="T175" fmla="*/ 0 60000 65536"/>
                        <a:gd name="T176" fmla="*/ 0 60000 65536"/>
                        <a:gd name="T177" fmla="*/ 0 60000 65536"/>
                        <a:gd name="T178" fmla="*/ 0 60000 65536"/>
                        <a:gd name="T179" fmla="*/ 0 60000 65536"/>
                        <a:gd name="T180" fmla="*/ 0 60000 65536"/>
                        <a:gd name="T181" fmla="*/ 0 60000 65536"/>
                        <a:gd name="T182" fmla="*/ 0 60000 65536"/>
                        <a:gd name="T183" fmla="*/ 0 60000 65536"/>
                        <a:gd name="T184" fmla="*/ 0 60000 65536"/>
                        <a:gd name="T185" fmla="*/ 0 60000 65536"/>
                        <a:gd name="T186" fmla="*/ 0 60000 65536"/>
                        <a:gd name="T187" fmla="*/ 0 60000 65536"/>
                        <a:gd name="T188" fmla="*/ 0 60000 65536"/>
                        <a:gd name="T189" fmla="*/ 0 w 1013"/>
                        <a:gd name="T190" fmla="*/ 0 h 1239"/>
                        <a:gd name="T191" fmla="*/ 1013 w 1013"/>
                        <a:gd name="T192" fmla="*/ 1239 h 1239"/>
                      </a:gdLst>
                      <a:ahLst/>
                      <a:cxnLst>
                        <a:cxn ang="T126">
                          <a:pos x="T0" y="T1"/>
                        </a:cxn>
                        <a:cxn ang="T127">
                          <a:pos x="T2" y="T3"/>
                        </a:cxn>
                        <a:cxn ang="T128">
                          <a:pos x="T4" y="T5"/>
                        </a:cxn>
                        <a:cxn ang="T129">
                          <a:pos x="T6" y="T7"/>
                        </a:cxn>
                        <a:cxn ang="T130">
                          <a:pos x="T8" y="T9"/>
                        </a:cxn>
                        <a:cxn ang="T131">
                          <a:pos x="T10" y="T11"/>
                        </a:cxn>
                        <a:cxn ang="T132">
                          <a:pos x="T12" y="T13"/>
                        </a:cxn>
                        <a:cxn ang="T133">
                          <a:pos x="T14" y="T15"/>
                        </a:cxn>
                        <a:cxn ang="T134">
                          <a:pos x="T16" y="T17"/>
                        </a:cxn>
                        <a:cxn ang="T135">
                          <a:pos x="T18" y="T19"/>
                        </a:cxn>
                        <a:cxn ang="T136">
                          <a:pos x="T20" y="T21"/>
                        </a:cxn>
                        <a:cxn ang="T137">
                          <a:pos x="T22" y="T23"/>
                        </a:cxn>
                        <a:cxn ang="T138">
                          <a:pos x="T24" y="T25"/>
                        </a:cxn>
                        <a:cxn ang="T139">
                          <a:pos x="T26" y="T27"/>
                        </a:cxn>
                        <a:cxn ang="T140">
                          <a:pos x="T28" y="T29"/>
                        </a:cxn>
                        <a:cxn ang="T141">
                          <a:pos x="T30" y="T31"/>
                        </a:cxn>
                        <a:cxn ang="T142">
                          <a:pos x="T32" y="T33"/>
                        </a:cxn>
                        <a:cxn ang="T143">
                          <a:pos x="T34" y="T35"/>
                        </a:cxn>
                        <a:cxn ang="T144">
                          <a:pos x="T36" y="T37"/>
                        </a:cxn>
                        <a:cxn ang="T145">
                          <a:pos x="T38" y="T39"/>
                        </a:cxn>
                        <a:cxn ang="T146">
                          <a:pos x="T40" y="T41"/>
                        </a:cxn>
                        <a:cxn ang="T147">
                          <a:pos x="T42" y="T43"/>
                        </a:cxn>
                        <a:cxn ang="T148">
                          <a:pos x="T44" y="T45"/>
                        </a:cxn>
                        <a:cxn ang="T149">
                          <a:pos x="T46" y="T47"/>
                        </a:cxn>
                        <a:cxn ang="T150">
                          <a:pos x="T48" y="T49"/>
                        </a:cxn>
                        <a:cxn ang="T151">
                          <a:pos x="T50" y="T51"/>
                        </a:cxn>
                        <a:cxn ang="T152">
                          <a:pos x="T52" y="T53"/>
                        </a:cxn>
                        <a:cxn ang="T153">
                          <a:pos x="T54" y="T55"/>
                        </a:cxn>
                        <a:cxn ang="T154">
                          <a:pos x="T56" y="T57"/>
                        </a:cxn>
                        <a:cxn ang="T155">
                          <a:pos x="T58" y="T59"/>
                        </a:cxn>
                        <a:cxn ang="T156">
                          <a:pos x="T60" y="T61"/>
                        </a:cxn>
                        <a:cxn ang="T157">
                          <a:pos x="T62" y="T63"/>
                        </a:cxn>
                        <a:cxn ang="T158">
                          <a:pos x="T64" y="T65"/>
                        </a:cxn>
                        <a:cxn ang="T159">
                          <a:pos x="T66" y="T67"/>
                        </a:cxn>
                        <a:cxn ang="T160">
                          <a:pos x="T68" y="T69"/>
                        </a:cxn>
                        <a:cxn ang="T161">
                          <a:pos x="T70" y="T71"/>
                        </a:cxn>
                        <a:cxn ang="T162">
                          <a:pos x="T72" y="T73"/>
                        </a:cxn>
                        <a:cxn ang="T163">
                          <a:pos x="T74" y="T75"/>
                        </a:cxn>
                        <a:cxn ang="T164">
                          <a:pos x="T76" y="T77"/>
                        </a:cxn>
                        <a:cxn ang="T165">
                          <a:pos x="T78" y="T79"/>
                        </a:cxn>
                        <a:cxn ang="T166">
                          <a:pos x="T80" y="T81"/>
                        </a:cxn>
                        <a:cxn ang="T167">
                          <a:pos x="T82" y="T83"/>
                        </a:cxn>
                        <a:cxn ang="T168">
                          <a:pos x="T84" y="T85"/>
                        </a:cxn>
                        <a:cxn ang="T169">
                          <a:pos x="T86" y="T87"/>
                        </a:cxn>
                        <a:cxn ang="T170">
                          <a:pos x="T88" y="T89"/>
                        </a:cxn>
                        <a:cxn ang="T171">
                          <a:pos x="T90" y="T91"/>
                        </a:cxn>
                        <a:cxn ang="T172">
                          <a:pos x="T92" y="T93"/>
                        </a:cxn>
                        <a:cxn ang="T173">
                          <a:pos x="T94" y="T95"/>
                        </a:cxn>
                        <a:cxn ang="T174">
                          <a:pos x="T96" y="T97"/>
                        </a:cxn>
                        <a:cxn ang="T175">
                          <a:pos x="T98" y="T99"/>
                        </a:cxn>
                        <a:cxn ang="T176">
                          <a:pos x="T100" y="T101"/>
                        </a:cxn>
                        <a:cxn ang="T177">
                          <a:pos x="T102" y="T103"/>
                        </a:cxn>
                        <a:cxn ang="T178">
                          <a:pos x="T104" y="T105"/>
                        </a:cxn>
                        <a:cxn ang="T179">
                          <a:pos x="T106" y="T107"/>
                        </a:cxn>
                        <a:cxn ang="T180">
                          <a:pos x="T108" y="T109"/>
                        </a:cxn>
                        <a:cxn ang="T181">
                          <a:pos x="T110" y="T111"/>
                        </a:cxn>
                        <a:cxn ang="T182">
                          <a:pos x="T112" y="T113"/>
                        </a:cxn>
                        <a:cxn ang="T183">
                          <a:pos x="T114" y="T115"/>
                        </a:cxn>
                        <a:cxn ang="T184">
                          <a:pos x="T116" y="T117"/>
                        </a:cxn>
                        <a:cxn ang="T185">
                          <a:pos x="T118" y="T119"/>
                        </a:cxn>
                        <a:cxn ang="T186">
                          <a:pos x="T120" y="T121"/>
                        </a:cxn>
                        <a:cxn ang="T187">
                          <a:pos x="T122" y="T123"/>
                        </a:cxn>
                        <a:cxn ang="T188">
                          <a:pos x="T124" y="T125"/>
                        </a:cxn>
                      </a:cxnLst>
                      <a:rect l="T189" t="T190" r="T191" b="T192"/>
                      <a:pathLst>
                        <a:path w="1013" h="1239">
                          <a:moveTo>
                            <a:pt x="0" y="1239"/>
                          </a:moveTo>
                          <a:lnTo>
                            <a:pt x="61" y="1231"/>
                          </a:lnTo>
                          <a:lnTo>
                            <a:pt x="124" y="1222"/>
                          </a:lnTo>
                          <a:lnTo>
                            <a:pt x="185" y="1208"/>
                          </a:lnTo>
                          <a:lnTo>
                            <a:pt x="216" y="1201"/>
                          </a:lnTo>
                          <a:lnTo>
                            <a:pt x="231" y="1197"/>
                          </a:lnTo>
                          <a:lnTo>
                            <a:pt x="247" y="1194"/>
                          </a:lnTo>
                          <a:lnTo>
                            <a:pt x="261" y="1189"/>
                          </a:lnTo>
                          <a:lnTo>
                            <a:pt x="277" y="1185"/>
                          </a:lnTo>
                          <a:lnTo>
                            <a:pt x="307" y="1175"/>
                          </a:lnTo>
                          <a:lnTo>
                            <a:pt x="368" y="1156"/>
                          </a:lnTo>
                          <a:lnTo>
                            <a:pt x="427" y="1133"/>
                          </a:lnTo>
                          <a:lnTo>
                            <a:pt x="488" y="1109"/>
                          </a:lnTo>
                          <a:lnTo>
                            <a:pt x="532" y="1086"/>
                          </a:lnTo>
                          <a:lnTo>
                            <a:pt x="542" y="1080"/>
                          </a:lnTo>
                          <a:lnTo>
                            <a:pt x="547" y="1077"/>
                          </a:lnTo>
                          <a:lnTo>
                            <a:pt x="553" y="1075"/>
                          </a:lnTo>
                          <a:lnTo>
                            <a:pt x="575" y="1064"/>
                          </a:lnTo>
                          <a:lnTo>
                            <a:pt x="616" y="1041"/>
                          </a:lnTo>
                          <a:lnTo>
                            <a:pt x="635" y="1028"/>
                          </a:lnTo>
                          <a:lnTo>
                            <a:pt x="656" y="1017"/>
                          </a:lnTo>
                          <a:lnTo>
                            <a:pt x="692" y="991"/>
                          </a:lnTo>
                          <a:lnTo>
                            <a:pt x="700" y="984"/>
                          </a:lnTo>
                          <a:lnTo>
                            <a:pt x="710" y="978"/>
                          </a:lnTo>
                          <a:lnTo>
                            <a:pt x="728" y="966"/>
                          </a:lnTo>
                          <a:lnTo>
                            <a:pt x="761" y="939"/>
                          </a:lnTo>
                          <a:lnTo>
                            <a:pt x="793" y="912"/>
                          </a:lnTo>
                          <a:lnTo>
                            <a:pt x="822" y="883"/>
                          </a:lnTo>
                          <a:lnTo>
                            <a:pt x="850" y="854"/>
                          </a:lnTo>
                          <a:lnTo>
                            <a:pt x="875" y="824"/>
                          </a:lnTo>
                          <a:lnTo>
                            <a:pt x="880" y="815"/>
                          </a:lnTo>
                          <a:lnTo>
                            <a:pt x="886" y="808"/>
                          </a:lnTo>
                          <a:lnTo>
                            <a:pt x="899" y="794"/>
                          </a:lnTo>
                          <a:lnTo>
                            <a:pt x="920" y="761"/>
                          </a:lnTo>
                          <a:lnTo>
                            <a:pt x="929" y="744"/>
                          </a:lnTo>
                          <a:lnTo>
                            <a:pt x="939" y="729"/>
                          </a:lnTo>
                          <a:lnTo>
                            <a:pt x="947" y="712"/>
                          </a:lnTo>
                          <a:lnTo>
                            <a:pt x="956" y="695"/>
                          </a:lnTo>
                          <a:lnTo>
                            <a:pt x="974" y="662"/>
                          </a:lnTo>
                          <a:lnTo>
                            <a:pt x="986" y="627"/>
                          </a:lnTo>
                          <a:lnTo>
                            <a:pt x="997" y="592"/>
                          </a:lnTo>
                          <a:lnTo>
                            <a:pt x="1004" y="558"/>
                          </a:lnTo>
                          <a:lnTo>
                            <a:pt x="1010" y="525"/>
                          </a:lnTo>
                          <a:lnTo>
                            <a:pt x="1012" y="492"/>
                          </a:lnTo>
                          <a:lnTo>
                            <a:pt x="1013" y="460"/>
                          </a:lnTo>
                          <a:lnTo>
                            <a:pt x="1011" y="428"/>
                          </a:lnTo>
                          <a:lnTo>
                            <a:pt x="1008" y="397"/>
                          </a:lnTo>
                          <a:lnTo>
                            <a:pt x="1000" y="365"/>
                          </a:lnTo>
                          <a:lnTo>
                            <a:pt x="991" y="334"/>
                          </a:lnTo>
                          <a:lnTo>
                            <a:pt x="979" y="303"/>
                          </a:lnTo>
                          <a:lnTo>
                            <a:pt x="966" y="274"/>
                          </a:lnTo>
                          <a:lnTo>
                            <a:pt x="948" y="245"/>
                          </a:lnTo>
                          <a:lnTo>
                            <a:pt x="929" y="216"/>
                          </a:lnTo>
                          <a:lnTo>
                            <a:pt x="907" y="187"/>
                          </a:lnTo>
                          <a:lnTo>
                            <a:pt x="883" y="159"/>
                          </a:lnTo>
                          <a:lnTo>
                            <a:pt x="859" y="134"/>
                          </a:lnTo>
                          <a:lnTo>
                            <a:pt x="835" y="112"/>
                          </a:lnTo>
                          <a:lnTo>
                            <a:pt x="808" y="89"/>
                          </a:lnTo>
                          <a:lnTo>
                            <a:pt x="782" y="70"/>
                          </a:lnTo>
                          <a:lnTo>
                            <a:pt x="753" y="50"/>
                          </a:lnTo>
                          <a:lnTo>
                            <a:pt x="724" y="33"/>
                          </a:lnTo>
                          <a:lnTo>
                            <a:pt x="693" y="15"/>
                          </a:lnTo>
                          <a:lnTo>
                            <a:pt x="662" y="0"/>
                          </a:lnTo>
                        </a:path>
                      </a:pathLst>
                    </a:custGeom>
                    <a:noFill/>
                    <a:ln w="28575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9489" name="Freeform 177"/>
                    <p:cNvSpPr>
                      <a:spLocks/>
                    </p:cNvSpPr>
                    <p:nvPr/>
                  </p:nvSpPr>
                  <p:spPr bwMode="auto">
                    <a:xfrm>
                      <a:off x="3240" y="550"/>
                      <a:ext cx="403" cy="492"/>
                    </a:xfrm>
                    <a:custGeom>
                      <a:avLst/>
                      <a:gdLst>
                        <a:gd name="T0" fmla="*/ 0 w 3222"/>
                        <a:gd name="T1" fmla="*/ 0 h 3935"/>
                        <a:gd name="T2" fmla="*/ 0 w 3222"/>
                        <a:gd name="T3" fmla="*/ 0 h 3935"/>
                        <a:gd name="T4" fmla="*/ 0 w 3222"/>
                        <a:gd name="T5" fmla="*/ 0 h 3935"/>
                        <a:gd name="T6" fmla="*/ 0 w 3222"/>
                        <a:gd name="T7" fmla="*/ 0 h 3935"/>
                        <a:gd name="T8" fmla="*/ 0 w 3222"/>
                        <a:gd name="T9" fmla="*/ 0 h 3935"/>
                        <a:gd name="T10" fmla="*/ 0 w 3222"/>
                        <a:gd name="T11" fmla="*/ 0 h 3935"/>
                        <a:gd name="T12" fmla="*/ 0 w 3222"/>
                        <a:gd name="T13" fmla="*/ 0 h 3935"/>
                        <a:gd name="T14" fmla="*/ 0 w 3222"/>
                        <a:gd name="T15" fmla="*/ 0 h 3935"/>
                        <a:gd name="T16" fmla="*/ 0 w 3222"/>
                        <a:gd name="T17" fmla="*/ 0 h 3935"/>
                        <a:gd name="T18" fmla="*/ 0 w 3222"/>
                        <a:gd name="T19" fmla="*/ 0 h 3935"/>
                        <a:gd name="T20" fmla="*/ 0 w 3222"/>
                        <a:gd name="T21" fmla="*/ 0 h 3935"/>
                        <a:gd name="T22" fmla="*/ 0 w 3222"/>
                        <a:gd name="T23" fmla="*/ 0 h 3935"/>
                        <a:gd name="T24" fmla="*/ 0 w 3222"/>
                        <a:gd name="T25" fmla="*/ 0 h 3935"/>
                        <a:gd name="T26" fmla="*/ 0 w 3222"/>
                        <a:gd name="T27" fmla="*/ 0 h 3935"/>
                        <a:gd name="T28" fmla="*/ 0 w 3222"/>
                        <a:gd name="T29" fmla="*/ 0 h 3935"/>
                        <a:gd name="T30" fmla="*/ 0 w 3222"/>
                        <a:gd name="T31" fmla="*/ 0 h 3935"/>
                        <a:gd name="T32" fmla="*/ 0 w 3222"/>
                        <a:gd name="T33" fmla="*/ 0 h 3935"/>
                        <a:gd name="T34" fmla="*/ 0 w 3222"/>
                        <a:gd name="T35" fmla="*/ 0 h 3935"/>
                        <a:gd name="T36" fmla="*/ 0 w 3222"/>
                        <a:gd name="T37" fmla="*/ 0 h 3935"/>
                        <a:gd name="T38" fmla="*/ 0 w 3222"/>
                        <a:gd name="T39" fmla="*/ 0 h 3935"/>
                        <a:gd name="T40" fmla="*/ 0 w 3222"/>
                        <a:gd name="T41" fmla="*/ 0 h 3935"/>
                        <a:gd name="T42" fmla="*/ 0 w 3222"/>
                        <a:gd name="T43" fmla="*/ 0 h 3935"/>
                        <a:gd name="T44" fmla="*/ 0 w 3222"/>
                        <a:gd name="T45" fmla="*/ 0 h 3935"/>
                        <a:gd name="T46" fmla="*/ 0 w 3222"/>
                        <a:gd name="T47" fmla="*/ 0 h 3935"/>
                        <a:gd name="T48" fmla="*/ 0 w 3222"/>
                        <a:gd name="T49" fmla="*/ 0 h 3935"/>
                        <a:gd name="T50" fmla="*/ 0 w 3222"/>
                        <a:gd name="T51" fmla="*/ 0 h 3935"/>
                        <a:gd name="T52" fmla="*/ 0 w 3222"/>
                        <a:gd name="T53" fmla="*/ 0 h 3935"/>
                        <a:gd name="T54" fmla="*/ 0 w 3222"/>
                        <a:gd name="T55" fmla="*/ 0 h 3935"/>
                        <a:gd name="T56" fmla="*/ 0 w 3222"/>
                        <a:gd name="T57" fmla="*/ 0 h 3935"/>
                        <a:gd name="T58" fmla="*/ 0 w 3222"/>
                        <a:gd name="T59" fmla="*/ 0 h 3935"/>
                        <a:gd name="T60" fmla="*/ 0 w 3222"/>
                        <a:gd name="T61" fmla="*/ 0 h 3935"/>
                        <a:gd name="T62" fmla="*/ 0 w 3222"/>
                        <a:gd name="T63" fmla="*/ 0 h 3935"/>
                        <a:gd name="T64" fmla="*/ 0 w 3222"/>
                        <a:gd name="T65" fmla="*/ 0 h 3935"/>
                        <a:gd name="T66" fmla="*/ 0 w 3222"/>
                        <a:gd name="T67" fmla="*/ 0 h 3935"/>
                        <a:gd name="T68" fmla="*/ 0 w 3222"/>
                        <a:gd name="T69" fmla="*/ 0 h 3935"/>
                        <a:gd name="T70" fmla="*/ 0 w 3222"/>
                        <a:gd name="T71" fmla="*/ 0 h 3935"/>
                        <a:gd name="T72" fmla="*/ 0 w 3222"/>
                        <a:gd name="T73" fmla="*/ 0 h 3935"/>
                        <a:gd name="T74" fmla="*/ 0 w 3222"/>
                        <a:gd name="T75" fmla="*/ 0 h 3935"/>
                        <a:gd name="T76" fmla="*/ 0 w 3222"/>
                        <a:gd name="T77" fmla="*/ 0 h 3935"/>
                        <a:gd name="T78" fmla="*/ 0 w 3222"/>
                        <a:gd name="T79" fmla="*/ 0 h 3935"/>
                        <a:gd name="T80" fmla="*/ 0 w 3222"/>
                        <a:gd name="T81" fmla="*/ 0 h 3935"/>
                        <a:gd name="T82" fmla="*/ 0 w 3222"/>
                        <a:gd name="T83" fmla="*/ 0 h 3935"/>
                        <a:gd name="T84" fmla="*/ 0 w 3222"/>
                        <a:gd name="T85" fmla="*/ 0 h 3935"/>
                        <a:gd name="T86" fmla="*/ 0 w 3222"/>
                        <a:gd name="T87" fmla="*/ 0 h 3935"/>
                        <a:gd name="T88" fmla="*/ 0 w 3222"/>
                        <a:gd name="T89" fmla="*/ 0 h 3935"/>
                        <a:gd name="T90" fmla="*/ 0 w 3222"/>
                        <a:gd name="T91" fmla="*/ 0 h 3935"/>
                        <a:gd name="T92" fmla="*/ 0 w 3222"/>
                        <a:gd name="T93" fmla="*/ 0 h 3935"/>
                        <a:gd name="T94" fmla="*/ 0 w 3222"/>
                        <a:gd name="T95" fmla="*/ 0 h 3935"/>
                        <a:gd name="T96" fmla="*/ 0 w 3222"/>
                        <a:gd name="T97" fmla="*/ 0 h 3935"/>
                        <a:gd name="T98" fmla="*/ 0 w 3222"/>
                        <a:gd name="T99" fmla="*/ 0 h 3935"/>
                        <a:gd name="T100" fmla="*/ 0 w 3222"/>
                        <a:gd name="T101" fmla="*/ 0 h 3935"/>
                        <a:gd name="T102" fmla="*/ 0 w 3222"/>
                        <a:gd name="T103" fmla="*/ 0 h 3935"/>
                        <a:gd name="T104" fmla="*/ 0 w 3222"/>
                        <a:gd name="T105" fmla="*/ 0 h 3935"/>
                        <a:gd name="T106" fmla="*/ 0 w 3222"/>
                        <a:gd name="T107" fmla="*/ 0 h 3935"/>
                        <a:gd name="T108" fmla="*/ 0 w 3222"/>
                        <a:gd name="T109" fmla="*/ 0 h 3935"/>
                        <a:gd name="T110" fmla="*/ 0 w 3222"/>
                        <a:gd name="T111" fmla="*/ 0 h 3935"/>
                        <a:gd name="T112" fmla="*/ 0 w 3222"/>
                        <a:gd name="T113" fmla="*/ 0 h 3935"/>
                        <a:gd name="T114" fmla="*/ 0 w 3222"/>
                        <a:gd name="T115" fmla="*/ 0 h 3935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w 3222"/>
                        <a:gd name="T175" fmla="*/ 0 h 3935"/>
                        <a:gd name="T176" fmla="*/ 3222 w 3222"/>
                        <a:gd name="T177" fmla="*/ 3935 h 3935"/>
                      </a:gdLst>
                      <a:ahLst/>
                      <a:cxnLst>
                        <a:cxn ang="T116">
                          <a:pos x="T0" y="T1"/>
                        </a:cxn>
                        <a:cxn ang="T117">
                          <a:pos x="T2" y="T3"/>
                        </a:cxn>
                        <a:cxn ang="T118">
                          <a:pos x="T4" y="T5"/>
                        </a:cxn>
                        <a:cxn ang="T119">
                          <a:pos x="T6" y="T7"/>
                        </a:cxn>
                        <a:cxn ang="T120">
                          <a:pos x="T8" y="T9"/>
                        </a:cxn>
                        <a:cxn ang="T121">
                          <a:pos x="T10" y="T11"/>
                        </a:cxn>
                        <a:cxn ang="T122">
                          <a:pos x="T12" y="T13"/>
                        </a:cxn>
                        <a:cxn ang="T123">
                          <a:pos x="T14" y="T15"/>
                        </a:cxn>
                        <a:cxn ang="T124">
                          <a:pos x="T16" y="T17"/>
                        </a:cxn>
                        <a:cxn ang="T125">
                          <a:pos x="T18" y="T19"/>
                        </a:cxn>
                        <a:cxn ang="T126">
                          <a:pos x="T20" y="T21"/>
                        </a:cxn>
                        <a:cxn ang="T127">
                          <a:pos x="T22" y="T23"/>
                        </a:cxn>
                        <a:cxn ang="T128">
                          <a:pos x="T24" y="T25"/>
                        </a:cxn>
                        <a:cxn ang="T129">
                          <a:pos x="T26" y="T27"/>
                        </a:cxn>
                        <a:cxn ang="T130">
                          <a:pos x="T28" y="T29"/>
                        </a:cxn>
                        <a:cxn ang="T131">
                          <a:pos x="T30" y="T31"/>
                        </a:cxn>
                        <a:cxn ang="T132">
                          <a:pos x="T32" y="T33"/>
                        </a:cxn>
                        <a:cxn ang="T133">
                          <a:pos x="T34" y="T35"/>
                        </a:cxn>
                        <a:cxn ang="T134">
                          <a:pos x="T36" y="T37"/>
                        </a:cxn>
                        <a:cxn ang="T135">
                          <a:pos x="T38" y="T39"/>
                        </a:cxn>
                        <a:cxn ang="T136">
                          <a:pos x="T40" y="T41"/>
                        </a:cxn>
                        <a:cxn ang="T137">
                          <a:pos x="T42" y="T43"/>
                        </a:cxn>
                        <a:cxn ang="T138">
                          <a:pos x="T44" y="T45"/>
                        </a:cxn>
                        <a:cxn ang="T139">
                          <a:pos x="T46" y="T47"/>
                        </a:cxn>
                        <a:cxn ang="T140">
                          <a:pos x="T48" y="T49"/>
                        </a:cxn>
                        <a:cxn ang="T141">
                          <a:pos x="T50" y="T51"/>
                        </a:cxn>
                        <a:cxn ang="T142">
                          <a:pos x="T52" y="T53"/>
                        </a:cxn>
                        <a:cxn ang="T143">
                          <a:pos x="T54" y="T55"/>
                        </a:cxn>
                        <a:cxn ang="T144">
                          <a:pos x="T56" y="T57"/>
                        </a:cxn>
                        <a:cxn ang="T145">
                          <a:pos x="T58" y="T59"/>
                        </a:cxn>
                        <a:cxn ang="T146">
                          <a:pos x="T60" y="T61"/>
                        </a:cxn>
                        <a:cxn ang="T147">
                          <a:pos x="T62" y="T63"/>
                        </a:cxn>
                        <a:cxn ang="T148">
                          <a:pos x="T64" y="T65"/>
                        </a:cxn>
                        <a:cxn ang="T149">
                          <a:pos x="T66" y="T67"/>
                        </a:cxn>
                        <a:cxn ang="T150">
                          <a:pos x="T68" y="T69"/>
                        </a:cxn>
                        <a:cxn ang="T151">
                          <a:pos x="T70" y="T71"/>
                        </a:cxn>
                        <a:cxn ang="T152">
                          <a:pos x="T72" y="T73"/>
                        </a:cxn>
                        <a:cxn ang="T153">
                          <a:pos x="T74" y="T75"/>
                        </a:cxn>
                        <a:cxn ang="T154">
                          <a:pos x="T76" y="T77"/>
                        </a:cxn>
                        <a:cxn ang="T155">
                          <a:pos x="T78" y="T79"/>
                        </a:cxn>
                        <a:cxn ang="T156">
                          <a:pos x="T80" y="T81"/>
                        </a:cxn>
                        <a:cxn ang="T157">
                          <a:pos x="T82" y="T83"/>
                        </a:cxn>
                        <a:cxn ang="T158">
                          <a:pos x="T84" y="T85"/>
                        </a:cxn>
                        <a:cxn ang="T159">
                          <a:pos x="T86" y="T87"/>
                        </a:cxn>
                        <a:cxn ang="T160">
                          <a:pos x="T88" y="T89"/>
                        </a:cxn>
                        <a:cxn ang="T161">
                          <a:pos x="T90" y="T91"/>
                        </a:cxn>
                        <a:cxn ang="T162">
                          <a:pos x="T92" y="T93"/>
                        </a:cxn>
                        <a:cxn ang="T163">
                          <a:pos x="T94" y="T95"/>
                        </a:cxn>
                        <a:cxn ang="T164">
                          <a:pos x="T96" y="T97"/>
                        </a:cxn>
                        <a:cxn ang="T165">
                          <a:pos x="T98" y="T99"/>
                        </a:cxn>
                        <a:cxn ang="T166">
                          <a:pos x="T100" y="T101"/>
                        </a:cxn>
                        <a:cxn ang="T167">
                          <a:pos x="T102" y="T103"/>
                        </a:cxn>
                        <a:cxn ang="T168">
                          <a:pos x="T104" y="T105"/>
                        </a:cxn>
                        <a:cxn ang="T169">
                          <a:pos x="T106" y="T107"/>
                        </a:cxn>
                        <a:cxn ang="T170">
                          <a:pos x="T108" y="T109"/>
                        </a:cxn>
                        <a:cxn ang="T171">
                          <a:pos x="T110" y="T111"/>
                        </a:cxn>
                        <a:cxn ang="T172">
                          <a:pos x="T112" y="T113"/>
                        </a:cxn>
                        <a:cxn ang="T173">
                          <a:pos x="T114" y="T115"/>
                        </a:cxn>
                      </a:cxnLst>
                      <a:rect l="T174" t="T175" r="T176" b="T177"/>
                      <a:pathLst>
                        <a:path w="3222" h="3935">
                          <a:moveTo>
                            <a:pt x="0" y="3935"/>
                          </a:moveTo>
                          <a:lnTo>
                            <a:pt x="49" y="3929"/>
                          </a:lnTo>
                          <a:lnTo>
                            <a:pt x="73" y="3926"/>
                          </a:lnTo>
                          <a:lnTo>
                            <a:pt x="99" y="3924"/>
                          </a:lnTo>
                          <a:lnTo>
                            <a:pt x="198" y="3911"/>
                          </a:lnTo>
                          <a:lnTo>
                            <a:pt x="296" y="3896"/>
                          </a:lnTo>
                          <a:lnTo>
                            <a:pt x="396" y="3881"/>
                          </a:lnTo>
                          <a:lnTo>
                            <a:pt x="493" y="3861"/>
                          </a:lnTo>
                          <a:lnTo>
                            <a:pt x="542" y="3851"/>
                          </a:lnTo>
                          <a:lnTo>
                            <a:pt x="566" y="3846"/>
                          </a:lnTo>
                          <a:lnTo>
                            <a:pt x="592" y="3841"/>
                          </a:lnTo>
                          <a:lnTo>
                            <a:pt x="689" y="3818"/>
                          </a:lnTo>
                          <a:lnTo>
                            <a:pt x="787" y="3794"/>
                          </a:lnTo>
                          <a:lnTo>
                            <a:pt x="882" y="3766"/>
                          </a:lnTo>
                          <a:lnTo>
                            <a:pt x="930" y="3752"/>
                          </a:lnTo>
                          <a:lnTo>
                            <a:pt x="979" y="3738"/>
                          </a:lnTo>
                          <a:lnTo>
                            <a:pt x="1074" y="3706"/>
                          </a:lnTo>
                          <a:lnTo>
                            <a:pt x="1170" y="3674"/>
                          </a:lnTo>
                          <a:lnTo>
                            <a:pt x="1217" y="3655"/>
                          </a:lnTo>
                          <a:lnTo>
                            <a:pt x="1228" y="3650"/>
                          </a:lnTo>
                          <a:lnTo>
                            <a:pt x="1240" y="3646"/>
                          </a:lnTo>
                          <a:lnTo>
                            <a:pt x="1264" y="3638"/>
                          </a:lnTo>
                          <a:lnTo>
                            <a:pt x="1360" y="3602"/>
                          </a:lnTo>
                          <a:lnTo>
                            <a:pt x="1453" y="3562"/>
                          </a:lnTo>
                          <a:lnTo>
                            <a:pt x="1549" y="3522"/>
                          </a:lnTo>
                          <a:lnTo>
                            <a:pt x="1621" y="3487"/>
                          </a:lnTo>
                          <a:lnTo>
                            <a:pt x="1691" y="3452"/>
                          </a:lnTo>
                          <a:lnTo>
                            <a:pt x="1760" y="3416"/>
                          </a:lnTo>
                          <a:lnTo>
                            <a:pt x="1828" y="3381"/>
                          </a:lnTo>
                          <a:lnTo>
                            <a:pt x="1894" y="3344"/>
                          </a:lnTo>
                          <a:lnTo>
                            <a:pt x="1959" y="3307"/>
                          </a:lnTo>
                          <a:lnTo>
                            <a:pt x="2022" y="3269"/>
                          </a:lnTo>
                          <a:lnTo>
                            <a:pt x="2053" y="3249"/>
                          </a:lnTo>
                          <a:lnTo>
                            <a:pt x="2084" y="3231"/>
                          </a:lnTo>
                          <a:lnTo>
                            <a:pt x="2143" y="3190"/>
                          </a:lnTo>
                          <a:lnTo>
                            <a:pt x="2172" y="3170"/>
                          </a:lnTo>
                          <a:lnTo>
                            <a:pt x="2186" y="3160"/>
                          </a:lnTo>
                          <a:lnTo>
                            <a:pt x="2201" y="3150"/>
                          </a:lnTo>
                          <a:lnTo>
                            <a:pt x="2258" y="3109"/>
                          </a:lnTo>
                          <a:lnTo>
                            <a:pt x="2285" y="3089"/>
                          </a:lnTo>
                          <a:lnTo>
                            <a:pt x="2314" y="3069"/>
                          </a:lnTo>
                          <a:lnTo>
                            <a:pt x="2340" y="3047"/>
                          </a:lnTo>
                          <a:lnTo>
                            <a:pt x="2368" y="3027"/>
                          </a:lnTo>
                          <a:lnTo>
                            <a:pt x="2380" y="3016"/>
                          </a:lnTo>
                          <a:lnTo>
                            <a:pt x="2393" y="3005"/>
                          </a:lnTo>
                          <a:lnTo>
                            <a:pt x="2420" y="2985"/>
                          </a:lnTo>
                          <a:lnTo>
                            <a:pt x="2470" y="2941"/>
                          </a:lnTo>
                          <a:lnTo>
                            <a:pt x="2520" y="2898"/>
                          </a:lnTo>
                          <a:lnTo>
                            <a:pt x="2567" y="2852"/>
                          </a:lnTo>
                          <a:lnTo>
                            <a:pt x="2613" y="2807"/>
                          </a:lnTo>
                          <a:lnTo>
                            <a:pt x="2623" y="2794"/>
                          </a:lnTo>
                          <a:lnTo>
                            <a:pt x="2634" y="2783"/>
                          </a:lnTo>
                          <a:lnTo>
                            <a:pt x="2656" y="2760"/>
                          </a:lnTo>
                          <a:lnTo>
                            <a:pt x="2667" y="2748"/>
                          </a:lnTo>
                          <a:lnTo>
                            <a:pt x="2678" y="2737"/>
                          </a:lnTo>
                          <a:lnTo>
                            <a:pt x="2700" y="2714"/>
                          </a:lnTo>
                          <a:lnTo>
                            <a:pt x="2741" y="2666"/>
                          </a:lnTo>
                          <a:lnTo>
                            <a:pt x="2780" y="2619"/>
                          </a:lnTo>
                          <a:lnTo>
                            <a:pt x="2818" y="2569"/>
                          </a:lnTo>
                          <a:lnTo>
                            <a:pt x="2836" y="2544"/>
                          </a:lnTo>
                          <a:lnTo>
                            <a:pt x="2845" y="2532"/>
                          </a:lnTo>
                          <a:lnTo>
                            <a:pt x="2855" y="2521"/>
                          </a:lnTo>
                          <a:lnTo>
                            <a:pt x="2889" y="2469"/>
                          </a:lnTo>
                          <a:lnTo>
                            <a:pt x="2905" y="2444"/>
                          </a:lnTo>
                          <a:lnTo>
                            <a:pt x="2923" y="2419"/>
                          </a:lnTo>
                          <a:lnTo>
                            <a:pt x="2954" y="2368"/>
                          </a:lnTo>
                          <a:lnTo>
                            <a:pt x="2985" y="2316"/>
                          </a:lnTo>
                          <a:lnTo>
                            <a:pt x="3013" y="2263"/>
                          </a:lnTo>
                          <a:lnTo>
                            <a:pt x="3026" y="2236"/>
                          </a:lnTo>
                          <a:lnTo>
                            <a:pt x="3040" y="2210"/>
                          </a:lnTo>
                          <a:lnTo>
                            <a:pt x="3053" y="2182"/>
                          </a:lnTo>
                          <a:lnTo>
                            <a:pt x="3066" y="2156"/>
                          </a:lnTo>
                          <a:lnTo>
                            <a:pt x="3090" y="2102"/>
                          </a:lnTo>
                          <a:lnTo>
                            <a:pt x="3112" y="2047"/>
                          </a:lnTo>
                          <a:lnTo>
                            <a:pt x="3131" y="1991"/>
                          </a:lnTo>
                          <a:lnTo>
                            <a:pt x="3148" y="1937"/>
                          </a:lnTo>
                          <a:lnTo>
                            <a:pt x="3165" y="1883"/>
                          </a:lnTo>
                          <a:lnTo>
                            <a:pt x="3179" y="1829"/>
                          </a:lnTo>
                          <a:lnTo>
                            <a:pt x="3192" y="1775"/>
                          </a:lnTo>
                          <a:lnTo>
                            <a:pt x="3201" y="1722"/>
                          </a:lnTo>
                          <a:lnTo>
                            <a:pt x="3210" y="1670"/>
                          </a:lnTo>
                          <a:lnTo>
                            <a:pt x="3215" y="1617"/>
                          </a:lnTo>
                          <a:lnTo>
                            <a:pt x="3220" y="1565"/>
                          </a:lnTo>
                          <a:lnTo>
                            <a:pt x="3221" y="1514"/>
                          </a:lnTo>
                          <a:lnTo>
                            <a:pt x="3222" y="1462"/>
                          </a:lnTo>
                          <a:lnTo>
                            <a:pt x="3219" y="1411"/>
                          </a:lnTo>
                          <a:lnTo>
                            <a:pt x="3216" y="1361"/>
                          </a:lnTo>
                          <a:lnTo>
                            <a:pt x="3210" y="1311"/>
                          </a:lnTo>
                          <a:lnTo>
                            <a:pt x="3203" y="1262"/>
                          </a:lnTo>
                          <a:lnTo>
                            <a:pt x="3192" y="1211"/>
                          </a:lnTo>
                          <a:lnTo>
                            <a:pt x="3181" y="1162"/>
                          </a:lnTo>
                          <a:lnTo>
                            <a:pt x="3166" y="1113"/>
                          </a:lnTo>
                          <a:lnTo>
                            <a:pt x="3151" y="1064"/>
                          </a:lnTo>
                          <a:lnTo>
                            <a:pt x="3132" y="1015"/>
                          </a:lnTo>
                          <a:lnTo>
                            <a:pt x="3113" y="968"/>
                          </a:lnTo>
                          <a:lnTo>
                            <a:pt x="3091" y="920"/>
                          </a:lnTo>
                          <a:lnTo>
                            <a:pt x="3068" y="874"/>
                          </a:lnTo>
                          <a:lnTo>
                            <a:pt x="3040" y="827"/>
                          </a:lnTo>
                          <a:lnTo>
                            <a:pt x="3013" y="780"/>
                          </a:lnTo>
                          <a:lnTo>
                            <a:pt x="2984" y="734"/>
                          </a:lnTo>
                          <a:lnTo>
                            <a:pt x="2952" y="689"/>
                          </a:lnTo>
                          <a:lnTo>
                            <a:pt x="2917" y="644"/>
                          </a:lnTo>
                          <a:lnTo>
                            <a:pt x="2882" y="598"/>
                          </a:lnTo>
                          <a:lnTo>
                            <a:pt x="2844" y="553"/>
                          </a:lnTo>
                          <a:lnTo>
                            <a:pt x="2805" y="510"/>
                          </a:lnTo>
                          <a:lnTo>
                            <a:pt x="2729" y="433"/>
                          </a:lnTo>
                          <a:lnTo>
                            <a:pt x="2690" y="396"/>
                          </a:lnTo>
                          <a:lnTo>
                            <a:pt x="2651" y="361"/>
                          </a:lnTo>
                          <a:lnTo>
                            <a:pt x="2610" y="325"/>
                          </a:lnTo>
                          <a:lnTo>
                            <a:pt x="2569" y="291"/>
                          </a:lnTo>
                          <a:lnTo>
                            <a:pt x="2484" y="226"/>
                          </a:lnTo>
                          <a:lnTo>
                            <a:pt x="2393" y="163"/>
                          </a:lnTo>
                          <a:lnTo>
                            <a:pt x="2346" y="133"/>
                          </a:lnTo>
                          <a:lnTo>
                            <a:pt x="2300" y="106"/>
                          </a:lnTo>
                          <a:lnTo>
                            <a:pt x="2251" y="77"/>
                          </a:lnTo>
                          <a:lnTo>
                            <a:pt x="2202" y="50"/>
                          </a:lnTo>
                          <a:lnTo>
                            <a:pt x="2101" y="0"/>
                          </a:lnTo>
                        </a:path>
                      </a:pathLst>
                    </a:custGeom>
                    <a:noFill/>
                    <a:ln w="28575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</p:grpSp>
              <p:sp>
                <p:nvSpPr>
                  <p:cNvPr id="19485" name="Text Box 17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048" y="3753"/>
                    <a:ext cx="918" cy="50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" pitchFamily="-84" charset="0"/>
                        <a:ea typeface="MS PGothic" pitchFamily="34" charset="-128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" pitchFamily="-84" charset="0"/>
                        <a:ea typeface="MS PGothic" pitchFamily="34" charset="-128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" pitchFamily="-84" charset="0"/>
                        <a:ea typeface="MS PGothic" pitchFamily="34" charset="-128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" pitchFamily="-84" charset="0"/>
                        <a:ea typeface="MS PGothic" pitchFamily="34" charset="-128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" pitchFamily="-84" charset="0"/>
                        <a:ea typeface="MS PGothic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" pitchFamily="-84" charset="0"/>
                        <a:ea typeface="MS PGothic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" pitchFamily="-84" charset="0"/>
                        <a:ea typeface="MS PGothic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" pitchFamily="-84" charset="0"/>
                        <a:ea typeface="MS PGothic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" pitchFamily="-84" charset="0"/>
                        <a:ea typeface="MS PGothic" pitchFamily="34" charset="-128"/>
                      </a:defRPr>
                    </a:lvl9pPr>
                  </a:lstStyle>
                  <a:p>
                    <a:pPr algn="ctr" eaLnBrk="1" hangingPunct="1"/>
                    <a:r>
                      <a:rPr lang="fr-FR" sz="1000" b="1">
                        <a:latin typeface="Times New Roman" pitchFamily="18" charset="0"/>
                        <a:cs typeface="Arial" pitchFamily="34" charset="0"/>
                      </a:rPr>
                      <a:t>Balises</a:t>
                    </a:r>
                  </a:p>
                </p:txBody>
              </p:sp>
            </p:grpSp>
            <p:grpSp>
              <p:nvGrpSpPr>
                <p:cNvPr id="19476" name="Group 179"/>
                <p:cNvGrpSpPr>
                  <a:grpSpLocks/>
                </p:cNvGrpSpPr>
                <p:nvPr/>
              </p:nvGrpSpPr>
              <p:grpSpPr bwMode="auto">
                <a:xfrm>
                  <a:off x="3120" y="2448"/>
                  <a:ext cx="624" cy="288"/>
                  <a:chOff x="3590" y="3324"/>
                  <a:chExt cx="979" cy="698"/>
                </a:xfrm>
              </p:grpSpPr>
              <p:sp>
                <p:nvSpPr>
                  <p:cNvPr id="19477" name="AutoShape 180"/>
                  <p:cNvSpPr>
                    <a:spLocks noChangeArrowheads="1"/>
                  </p:cNvSpPr>
                  <p:nvPr/>
                </p:nvSpPr>
                <p:spPr bwMode="auto">
                  <a:xfrm>
                    <a:off x="3702" y="3924"/>
                    <a:ext cx="767" cy="91"/>
                  </a:xfrm>
                  <a:prstGeom prst="parallelogram">
                    <a:avLst>
                      <a:gd name="adj" fmla="val 210714"/>
                    </a:avLst>
                  </a:prstGeom>
                  <a:solidFill>
                    <a:srgbClr val="FFFF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1" hangingPunct="1"/>
                    <a:endParaRPr lang="fr-FR">
                      <a:solidFill>
                        <a:srgbClr val="000000"/>
                      </a:solidFill>
                      <a:latin typeface="Times New Roman" pitchFamily="18" charset="0"/>
                      <a:cs typeface="Arial" pitchFamily="34" charset="0"/>
                    </a:endParaRPr>
                  </a:p>
                </p:txBody>
              </p:sp>
              <p:grpSp>
                <p:nvGrpSpPr>
                  <p:cNvPr id="19478" name="Group 181"/>
                  <p:cNvGrpSpPr>
                    <a:grpSpLocks/>
                  </p:cNvGrpSpPr>
                  <p:nvPr/>
                </p:nvGrpSpPr>
                <p:grpSpPr bwMode="auto">
                  <a:xfrm rot="-6444304">
                    <a:off x="3731" y="3183"/>
                    <a:ext cx="698" cy="979"/>
                    <a:chOff x="3074" y="480"/>
                    <a:chExt cx="766" cy="642"/>
                  </a:xfrm>
                </p:grpSpPr>
                <p:sp>
                  <p:nvSpPr>
                    <p:cNvPr id="19479" name="Freeform 182"/>
                    <p:cNvSpPr>
                      <a:spLocks/>
                    </p:cNvSpPr>
                    <p:nvPr/>
                  </p:nvSpPr>
                  <p:spPr bwMode="auto">
                    <a:xfrm>
                      <a:off x="3315" y="480"/>
                      <a:ext cx="525" cy="642"/>
                    </a:xfrm>
                    <a:custGeom>
                      <a:avLst/>
                      <a:gdLst>
                        <a:gd name="T0" fmla="*/ 0 w 4206"/>
                        <a:gd name="T1" fmla="*/ 0 h 5142"/>
                        <a:gd name="T2" fmla="*/ 0 w 4206"/>
                        <a:gd name="T3" fmla="*/ 0 h 5142"/>
                        <a:gd name="T4" fmla="*/ 0 w 4206"/>
                        <a:gd name="T5" fmla="*/ 0 h 5142"/>
                        <a:gd name="T6" fmla="*/ 0 w 4206"/>
                        <a:gd name="T7" fmla="*/ 0 h 5142"/>
                        <a:gd name="T8" fmla="*/ 0 w 4206"/>
                        <a:gd name="T9" fmla="*/ 0 h 5142"/>
                        <a:gd name="T10" fmla="*/ 0 w 4206"/>
                        <a:gd name="T11" fmla="*/ 0 h 5142"/>
                        <a:gd name="T12" fmla="*/ 0 w 4206"/>
                        <a:gd name="T13" fmla="*/ 0 h 5142"/>
                        <a:gd name="T14" fmla="*/ 0 w 4206"/>
                        <a:gd name="T15" fmla="*/ 0 h 5142"/>
                        <a:gd name="T16" fmla="*/ 0 w 4206"/>
                        <a:gd name="T17" fmla="*/ 0 h 5142"/>
                        <a:gd name="T18" fmla="*/ 0 w 4206"/>
                        <a:gd name="T19" fmla="*/ 0 h 5142"/>
                        <a:gd name="T20" fmla="*/ 0 w 4206"/>
                        <a:gd name="T21" fmla="*/ 0 h 5142"/>
                        <a:gd name="T22" fmla="*/ 0 w 4206"/>
                        <a:gd name="T23" fmla="*/ 0 h 5142"/>
                        <a:gd name="T24" fmla="*/ 0 w 4206"/>
                        <a:gd name="T25" fmla="*/ 0 h 5142"/>
                        <a:gd name="T26" fmla="*/ 0 w 4206"/>
                        <a:gd name="T27" fmla="*/ 0 h 5142"/>
                        <a:gd name="T28" fmla="*/ 0 w 4206"/>
                        <a:gd name="T29" fmla="*/ 0 h 5142"/>
                        <a:gd name="T30" fmla="*/ 0 w 4206"/>
                        <a:gd name="T31" fmla="*/ 0 h 5142"/>
                        <a:gd name="T32" fmla="*/ 0 w 4206"/>
                        <a:gd name="T33" fmla="*/ 0 h 5142"/>
                        <a:gd name="T34" fmla="*/ 0 w 4206"/>
                        <a:gd name="T35" fmla="*/ 0 h 5142"/>
                        <a:gd name="T36" fmla="*/ 0 w 4206"/>
                        <a:gd name="T37" fmla="*/ 0 h 5142"/>
                        <a:gd name="T38" fmla="*/ 0 w 4206"/>
                        <a:gd name="T39" fmla="*/ 0 h 5142"/>
                        <a:gd name="T40" fmla="*/ 0 w 4206"/>
                        <a:gd name="T41" fmla="*/ 0 h 5142"/>
                        <a:gd name="T42" fmla="*/ 0 w 4206"/>
                        <a:gd name="T43" fmla="*/ 0 h 5142"/>
                        <a:gd name="T44" fmla="*/ 0 w 4206"/>
                        <a:gd name="T45" fmla="*/ 0 h 5142"/>
                        <a:gd name="T46" fmla="*/ 0 w 4206"/>
                        <a:gd name="T47" fmla="*/ 0 h 5142"/>
                        <a:gd name="T48" fmla="*/ 0 w 4206"/>
                        <a:gd name="T49" fmla="*/ 0 h 5142"/>
                        <a:gd name="T50" fmla="*/ 0 w 4206"/>
                        <a:gd name="T51" fmla="*/ 0 h 5142"/>
                        <a:gd name="T52" fmla="*/ 0 w 4206"/>
                        <a:gd name="T53" fmla="*/ 0 h 5142"/>
                        <a:gd name="T54" fmla="*/ 0 w 4206"/>
                        <a:gd name="T55" fmla="*/ 0 h 5142"/>
                        <a:gd name="T56" fmla="*/ 0 w 4206"/>
                        <a:gd name="T57" fmla="*/ 0 h 5142"/>
                        <a:gd name="T58" fmla="*/ 0 w 4206"/>
                        <a:gd name="T59" fmla="*/ 0 h 5142"/>
                        <a:gd name="T60" fmla="*/ 0 w 4206"/>
                        <a:gd name="T61" fmla="*/ 0 h 5142"/>
                        <a:gd name="T62" fmla="*/ 0 w 4206"/>
                        <a:gd name="T63" fmla="*/ 0 h 5142"/>
                        <a:gd name="T64" fmla="*/ 0 w 4206"/>
                        <a:gd name="T65" fmla="*/ 0 h 5142"/>
                        <a:gd name="T66" fmla="*/ 0 w 4206"/>
                        <a:gd name="T67" fmla="*/ 0 h 5142"/>
                        <a:gd name="T68" fmla="*/ 0 w 4206"/>
                        <a:gd name="T69" fmla="*/ 0 h 5142"/>
                        <a:gd name="T70" fmla="*/ 0 w 4206"/>
                        <a:gd name="T71" fmla="*/ 0 h 5142"/>
                        <a:gd name="T72" fmla="*/ 0 w 4206"/>
                        <a:gd name="T73" fmla="*/ 0 h 5142"/>
                        <a:gd name="T74" fmla="*/ 0 w 4206"/>
                        <a:gd name="T75" fmla="*/ 0 h 5142"/>
                        <a:gd name="T76" fmla="*/ 0 w 4206"/>
                        <a:gd name="T77" fmla="*/ 0 h 5142"/>
                        <a:gd name="T78" fmla="*/ 0 w 4206"/>
                        <a:gd name="T79" fmla="*/ 0 h 5142"/>
                        <a:gd name="T80" fmla="*/ 0 w 4206"/>
                        <a:gd name="T81" fmla="*/ 0 h 5142"/>
                        <a:gd name="T82" fmla="*/ 0 w 4206"/>
                        <a:gd name="T83" fmla="*/ 0 h 5142"/>
                        <a:gd name="T84" fmla="*/ 0 w 4206"/>
                        <a:gd name="T85" fmla="*/ 0 h 5142"/>
                        <a:gd name="T86" fmla="*/ 0 w 4206"/>
                        <a:gd name="T87" fmla="*/ 0 h 5142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w 4206"/>
                        <a:gd name="T133" fmla="*/ 0 h 5142"/>
                        <a:gd name="T134" fmla="*/ 4206 w 4206"/>
                        <a:gd name="T135" fmla="*/ 5142 h 5142"/>
                      </a:gdLst>
                      <a:ahLst/>
                      <a:cxnLst>
                        <a:cxn ang="T88">
                          <a:pos x="T0" y="T1"/>
                        </a:cxn>
                        <a:cxn ang="T89">
                          <a:pos x="T2" y="T3"/>
                        </a:cxn>
                        <a:cxn ang="T90">
                          <a:pos x="T4" y="T5"/>
                        </a:cxn>
                        <a:cxn ang="T91">
                          <a:pos x="T6" y="T7"/>
                        </a:cxn>
                        <a:cxn ang="T92">
                          <a:pos x="T8" y="T9"/>
                        </a:cxn>
                        <a:cxn ang="T93">
                          <a:pos x="T10" y="T11"/>
                        </a:cxn>
                        <a:cxn ang="T94">
                          <a:pos x="T12" y="T13"/>
                        </a:cxn>
                        <a:cxn ang="T95">
                          <a:pos x="T14" y="T15"/>
                        </a:cxn>
                        <a:cxn ang="T96">
                          <a:pos x="T16" y="T17"/>
                        </a:cxn>
                        <a:cxn ang="T97">
                          <a:pos x="T18" y="T19"/>
                        </a:cxn>
                        <a:cxn ang="T98">
                          <a:pos x="T20" y="T21"/>
                        </a:cxn>
                        <a:cxn ang="T99">
                          <a:pos x="T22" y="T23"/>
                        </a:cxn>
                        <a:cxn ang="T100">
                          <a:pos x="T24" y="T25"/>
                        </a:cxn>
                        <a:cxn ang="T101">
                          <a:pos x="T26" y="T27"/>
                        </a:cxn>
                        <a:cxn ang="T102">
                          <a:pos x="T28" y="T29"/>
                        </a:cxn>
                        <a:cxn ang="T103">
                          <a:pos x="T30" y="T31"/>
                        </a:cxn>
                        <a:cxn ang="T104">
                          <a:pos x="T32" y="T33"/>
                        </a:cxn>
                        <a:cxn ang="T105">
                          <a:pos x="T34" y="T35"/>
                        </a:cxn>
                        <a:cxn ang="T106">
                          <a:pos x="T36" y="T37"/>
                        </a:cxn>
                        <a:cxn ang="T107">
                          <a:pos x="T38" y="T39"/>
                        </a:cxn>
                        <a:cxn ang="T108">
                          <a:pos x="T40" y="T41"/>
                        </a:cxn>
                        <a:cxn ang="T109">
                          <a:pos x="T42" y="T43"/>
                        </a:cxn>
                        <a:cxn ang="T110">
                          <a:pos x="T44" y="T45"/>
                        </a:cxn>
                        <a:cxn ang="T111">
                          <a:pos x="T46" y="T47"/>
                        </a:cxn>
                        <a:cxn ang="T112">
                          <a:pos x="T48" y="T49"/>
                        </a:cxn>
                        <a:cxn ang="T113">
                          <a:pos x="T50" y="T51"/>
                        </a:cxn>
                        <a:cxn ang="T114">
                          <a:pos x="T52" y="T53"/>
                        </a:cxn>
                        <a:cxn ang="T115">
                          <a:pos x="T54" y="T55"/>
                        </a:cxn>
                        <a:cxn ang="T116">
                          <a:pos x="T56" y="T57"/>
                        </a:cxn>
                        <a:cxn ang="T117">
                          <a:pos x="T58" y="T59"/>
                        </a:cxn>
                        <a:cxn ang="T118">
                          <a:pos x="T60" y="T61"/>
                        </a:cxn>
                        <a:cxn ang="T119">
                          <a:pos x="T62" y="T63"/>
                        </a:cxn>
                        <a:cxn ang="T120">
                          <a:pos x="T64" y="T65"/>
                        </a:cxn>
                        <a:cxn ang="T121">
                          <a:pos x="T66" y="T67"/>
                        </a:cxn>
                        <a:cxn ang="T122">
                          <a:pos x="T68" y="T69"/>
                        </a:cxn>
                        <a:cxn ang="T123">
                          <a:pos x="T70" y="T71"/>
                        </a:cxn>
                        <a:cxn ang="T124">
                          <a:pos x="T72" y="T73"/>
                        </a:cxn>
                        <a:cxn ang="T125">
                          <a:pos x="T74" y="T75"/>
                        </a:cxn>
                        <a:cxn ang="T126">
                          <a:pos x="T76" y="T77"/>
                        </a:cxn>
                        <a:cxn ang="T127">
                          <a:pos x="T78" y="T79"/>
                        </a:cxn>
                        <a:cxn ang="T128">
                          <a:pos x="T80" y="T81"/>
                        </a:cxn>
                        <a:cxn ang="T129">
                          <a:pos x="T82" y="T83"/>
                        </a:cxn>
                        <a:cxn ang="T130">
                          <a:pos x="T84" y="T85"/>
                        </a:cxn>
                        <a:cxn ang="T131">
                          <a:pos x="T86" y="T87"/>
                        </a:cxn>
                      </a:cxnLst>
                      <a:rect l="T132" t="T133" r="T134" b="T135"/>
                      <a:pathLst>
                        <a:path w="4206" h="5142">
                          <a:moveTo>
                            <a:pt x="0" y="5142"/>
                          </a:moveTo>
                          <a:lnTo>
                            <a:pt x="31" y="5138"/>
                          </a:lnTo>
                          <a:lnTo>
                            <a:pt x="64" y="5135"/>
                          </a:lnTo>
                          <a:lnTo>
                            <a:pt x="129" y="5128"/>
                          </a:lnTo>
                          <a:lnTo>
                            <a:pt x="259" y="5111"/>
                          </a:lnTo>
                          <a:lnTo>
                            <a:pt x="387" y="5092"/>
                          </a:lnTo>
                          <a:lnTo>
                            <a:pt x="451" y="5081"/>
                          </a:lnTo>
                          <a:lnTo>
                            <a:pt x="516" y="5071"/>
                          </a:lnTo>
                          <a:lnTo>
                            <a:pt x="579" y="5059"/>
                          </a:lnTo>
                          <a:lnTo>
                            <a:pt x="643" y="5046"/>
                          </a:lnTo>
                          <a:lnTo>
                            <a:pt x="771" y="5020"/>
                          </a:lnTo>
                          <a:lnTo>
                            <a:pt x="834" y="5004"/>
                          </a:lnTo>
                          <a:lnTo>
                            <a:pt x="898" y="4990"/>
                          </a:lnTo>
                          <a:lnTo>
                            <a:pt x="1026" y="4958"/>
                          </a:lnTo>
                          <a:lnTo>
                            <a:pt x="1088" y="4939"/>
                          </a:lnTo>
                          <a:lnTo>
                            <a:pt x="1151" y="4922"/>
                          </a:lnTo>
                          <a:lnTo>
                            <a:pt x="1277" y="4884"/>
                          </a:lnTo>
                          <a:lnTo>
                            <a:pt x="1401" y="4843"/>
                          </a:lnTo>
                          <a:lnTo>
                            <a:pt x="1527" y="4800"/>
                          </a:lnTo>
                          <a:lnTo>
                            <a:pt x="1588" y="4777"/>
                          </a:lnTo>
                          <a:lnTo>
                            <a:pt x="1650" y="4754"/>
                          </a:lnTo>
                          <a:lnTo>
                            <a:pt x="1774" y="4706"/>
                          </a:lnTo>
                          <a:lnTo>
                            <a:pt x="1835" y="4680"/>
                          </a:lnTo>
                          <a:lnTo>
                            <a:pt x="1865" y="4667"/>
                          </a:lnTo>
                          <a:lnTo>
                            <a:pt x="1897" y="4654"/>
                          </a:lnTo>
                          <a:lnTo>
                            <a:pt x="2021" y="4601"/>
                          </a:lnTo>
                          <a:lnTo>
                            <a:pt x="2115" y="4556"/>
                          </a:lnTo>
                          <a:lnTo>
                            <a:pt x="2208" y="4510"/>
                          </a:lnTo>
                          <a:lnTo>
                            <a:pt x="2252" y="4487"/>
                          </a:lnTo>
                          <a:lnTo>
                            <a:pt x="2298" y="4464"/>
                          </a:lnTo>
                          <a:lnTo>
                            <a:pt x="2319" y="4452"/>
                          </a:lnTo>
                          <a:lnTo>
                            <a:pt x="2342" y="4440"/>
                          </a:lnTo>
                          <a:lnTo>
                            <a:pt x="2387" y="4418"/>
                          </a:lnTo>
                          <a:lnTo>
                            <a:pt x="2429" y="4393"/>
                          </a:lnTo>
                          <a:lnTo>
                            <a:pt x="2451" y="4381"/>
                          </a:lnTo>
                          <a:lnTo>
                            <a:pt x="2473" y="4369"/>
                          </a:lnTo>
                          <a:lnTo>
                            <a:pt x="2515" y="4345"/>
                          </a:lnTo>
                          <a:lnTo>
                            <a:pt x="2557" y="4321"/>
                          </a:lnTo>
                          <a:lnTo>
                            <a:pt x="2598" y="4295"/>
                          </a:lnTo>
                          <a:lnTo>
                            <a:pt x="2640" y="4271"/>
                          </a:lnTo>
                          <a:lnTo>
                            <a:pt x="2721" y="4221"/>
                          </a:lnTo>
                          <a:lnTo>
                            <a:pt x="2759" y="4195"/>
                          </a:lnTo>
                          <a:lnTo>
                            <a:pt x="2779" y="4181"/>
                          </a:lnTo>
                          <a:lnTo>
                            <a:pt x="2799" y="4169"/>
                          </a:lnTo>
                          <a:lnTo>
                            <a:pt x="2875" y="4117"/>
                          </a:lnTo>
                          <a:lnTo>
                            <a:pt x="2949" y="4064"/>
                          </a:lnTo>
                          <a:lnTo>
                            <a:pt x="3022" y="4010"/>
                          </a:lnTo>
                          <a:lnTo>
                            <a:pt x="3092" y="3955"/>
                          </a:lnTo>
                          <a:lnTo>
                            <a:pt x="3108" y="3941"/>
                          </a:lnTo>
                          <a:lnTo>
                            <a:pt x="3125" y="3927"/>
                          </a:lnTo>
                          <a:lnTo>
                            <a:pt x="3160" y="3900"/>
                          </a:lnTo>
                          <a:lnTo>
                            <a:pt x="3192" y="3872"/>
                          </a:lnTo>
                          <a:lnTo>
                            <a:pt x="3209" y="3857"/>
                          </a:lnTo>
                          <a:lnTo>
                            <a:pt x="3226" y="3844"/>
                          </a:lnTo>
                          <a:lnTo>
                            <a:pt x="3258" y="3815"/>
                          </a:lnTo>
                          <a:lnTo>
                            <a:pt x="3291" y="3787"/>
                          </a:lnTo>
                          <a:lnTo>
                            <a:pt x="3352" y="3728"/>
                          </a:lnTo>
                          <a:lnTo>
                            <a:pt x="3366" y="3712"/>
                          </a:lnTo>
                          <a:lnTo>
                            <a:pt x="3381" y="3698"/>
                          </a:lnTo>
                          <a:lnTo>
                            <a:pt x="3412" y="3669"/>
                          </a:lnTo>
                          <a:lnTo>
                            <a:pt x="3440" y="3638"/>
                          </a:lnTo>
                          <a:lnTo>
                            <a:pt x="3454" y="3623"/>
                          </a:lnTo>
                          <a:lnTo>
                            <a:pt x="3470" y="3608"/>
                          </a:lnTo>
                          <a:lnTo>
                            <a:pt x="3497" y="3577"/>
                          </a:lnTo>
                          <a:lnTo>
                            <a:pt x="3526" y="3548"/>
                          </a:lnTo>
                          <a:lnTo>
                            <a:pt x="3552" y="3516"/>
                          </a:lnTo>
                          <a:lnTo>
                            <a:pt x="3579" y="3485"/>
                          </a:lnTo>
                          <a:lnTo>
                            <a:pt x="3631" y="3423"/>
                          </a:lnTo>
                          <a:lnTo>
                            <a:pt x="3681" y="3359"/>
                          </a:lnTo>
                          <a:lnTo>
                            <a:pt x="3729" y="3296"/>
                          </a:lnTo>
                          <a:lnTo>
                            <a:pt x="3772" y="3230"/>
                          </a:lnTo>
                          <a:lnTo>
                            <a:pt x="3816" y="3164"/>
                          </a:lnTo>
                          <a:lnTo>
                            <a:pt x="3858" y="3096"/>
                          </a:lnTo>
                          <a:lnTo>
                            <a:pt x="3867" y="3079"/>
                          </a:lnTo>
                          <a:lnTo>
                            <a:pt x="3877" y="3062"/>
                          </a:lnTo>
                          <a:lnTo>
                            <a:pt x="3897" y="3029"/>
                          </a:lnTo>
                          <a:lnTo>
                            <a:pt x="3935" y="2959"/>
                          </a:lnTo>
                          <a:lnTo>
                            <a:pt x="3952" y="2924"/>
                          </a:lnTo>
                          <a:lnTo>
                            <a:pt x="3971" y="2890"/>
                          </a:lnTo>
                          <a:lnTo>
                            <a:pt x="3987" y="2854"/>
                          </a:lnTo>
                          <a:lnTo>
                            <a:pt x="4004" y="2819"/>
                          </a:lnTo>
                          <a:lnTo>
                            <a:pt x="4011" y="2801"/>
                          </a:lnTo>
                          <a:lnTo>
                            <a:pt x="4019" y="2783"/>
                          </a:lnTo>
                          <a:lnTo>
                            <a:pt x="4036" y="2748"/>
                          </a:lnTo>
                          <a:lnTo>
                            <a:pt x="4063" y="2675"/>
                          </a:lnTo>
                          <a:lnTo>
                            <a:pt x="4089" y="2603"/>
                          </a:lnTo>
                          <a:lnTo>
                            <a:pt x="4113" y="2532"/>
                          </a:lnTo>
                          <a:lnTo>
                            <a:pt x="4134" y="2462"/>
                          </a:lnTo>
                          <a:lnTo>
                            <a:pt x="4151" y="2391"/>
                          </a:lnTo>
                          <a:lnTo>
                            <a:pt x="4168" y="2322"/>
                          </a:lnTo>
                          <a:lnTo>
                            <a:pt x="4180" y="2253"/>
                          </a:lnTo>
                          <a:lnTo>
                            <a:pt x="4191" y="2185"/>
                          </a:lnTo>
                          <a:lnTo>
                            <a:pt x="4198" y="2116"/>
                          </a:lnTo>
                          <a:lnTo>
                            <a:pt x="4203" y="2048"/>
                          </a:lnTo>
                          <a:lnTo>
                            <a:pt x="4205" y="1980"/>
                          </a:lnTo>
                          <a:lnTo>
                            <a:pt x="4206" y="1913"/>
                          </a:lnTo>
                          <a:lnTo>
                            <a:pt x="4203" y="1846"/>
                          </a:lnTo>
                          <a:lnTo>
                            <a:pt x="4198" y="1781"/>
                          </a:lnTo>
                          <a:lnTo>
                            <a:pt x="4190" y="1715"/>
                          </a:lnTo>
                          <a:lnTo>
                            <a:pt x="4181" y="1650"/>
                          </a:lnTo>
                          <a:lnTo>
                            <a:pt x="4167" y="1584"/>
                          </a:lnTo>
                          <a:lnTo>
                            <a:pt x="4151" y="1519"/>
                          </a:lnTo>
                          <a:lnTo>
                            <a:pt x="4133" y="1455"/>
                          </a:lnTo>
                          <a:lnTo>
                            <a:pt x="4113" y="1393"/>
                          </a:lnTo>
                          <a:lnTo>
                            <a:pt x="4088" y="1329"/>
                          </a:lnTo>
                          <a:lnTo>
                            <a:pt x="4063" y="1266"/>
                          </a:lnTo>
                          <a:lnTo>
                            <a:pt x="4035" y="1204"/>
                          </a:lnTo>
                          <a:lnTo>
                            <a:pt x="4004" y="1143"/>
                          </a:lnTo>
                          <a:lnTo>
                            <a:pt x="3970" y="1081"/>
                          </a:lnTo>
                          <a:lnTo>
                            <a:pt x="3933" y="1020"/>
                          </a:lnTo>
                          <a:lnTo>
                            <a:pt x="3893" y="960"/>
                          </a:lnTo>
                          <a:lnTo>
                            <a:pt x="3853" y="900"/>
                          </a:lnTo>
                          <a:lnTo>
                            <a:pt x="3808" y="840"/>
                          </a:lnTo>
                          <a:lnTo>
                            <a:pt x="3761" y="782"/>
                          </a:lnTo>
                          <a:lnTo>
                            <a:pt x="3711" y="723"/>
                          </a:lnTo>
                          <a:lnTo>
                            <a:pt x="3661" y="666"/>
                          </a:lnTo>
                          <a:lnTo>
                            <a:pt x="3612" y="614"/>
                          </a:lnTo>
                          <a:lnTo>
                            <a:pt x="3563" y="565"/>
                          </a:lnTo>
                          <a:lnTo>
                            <a:pt x="3512" y="516"/>
                          </a:lnTo>
                          <a:lnTo>
                            <a:pt x="3462" y="470"/>
                          </a:lnTo>
                          <a:lnTo>
                            <a:pt x="3408" y="424"/>
                          </a:lnTo>
                          <a:lnTo>
                            <a:pt x="3354" y="380"/>
                          </a:lnTo>
                          <a:lnTo>
                            <a:pt x="3298" y="335"/>
                          </a:lnTo>
                          <a:lnTo>
                            <a:pt x="3242" y="294"/>
                          </a:lnTo>
                          <a:lnTo>
                            <a:pt x="3183" y="252"/>
                          </a:lnTo>
                          <a:lnTo>
                            <a:pt x="3124" y="213"/>
                          </a:lnTo>
                          <a:lnTo>
                            <a:pt x="3063" y="174"/>
                          </a:lnTo>
                          <a:lnTo>
                            <a:pt x="3002" y="137"/>
                          </a:lnTo>
                          <a:lnTo>
                            <a:pt x="2938" y="100"/>
                          </a:lnTo>
                          <a:lnTo>
                            <a:pt x="2874" y="66"/>
                          </a:lnTo>
                          <a:lnTo>
                            <a:pt x="2809" y="32"/>
                          </a:lnTo>
                          <a:lnTo>
                            <a:pt x="2743" y="0"/>
                          </a:lnTo>
                        </a:path>
                      </a:pathLst>
                    </a:custGeom>
                    <a:noFill/>
                    <a:ln w="28575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9480" name="Freeform 183"/>
                    <p:cNvSpPr>
                      <a:spLocks/>
                    </p:cNvSpPr>
                    <p:nvPr/>
                  </p:nvSpPr>
                  <p:spPr bwMode="auto">
                    <a:xfrm>
                      <a:off x="3160" y="627"/>
                      <a:ext cx="269" cy="328"/>
                    </a:xfrm>
                    <a:custGeom>
                      <a:avLst/>
                      <a:gdLst>
                        <a:gd name="T0" fmla="*/ 0 w 2150"/>
                        <a:gd name="T1" fmla="*/ 0 h 2628"/>
                        <a:gd name="T2" fmla="*/ 0 w 2150"/>
                        <a:gd name="T3" fmla="*/ 0 h 2628"/>
                        <a:gd name="T4" fmla="*/ 0 w 2150"/>
                        <a:gd name="T5" fmla="*/ 0 h 2628"/>
                        <a:gd name="T6" fmla="*/ 0 w 2150"/>
                        <a:gd name="T7" fmla="*/ 0 h 2628"/>
                        <a:gd name="T8" fmla="*/ 0 w 2150"/>
                        <a:gd name="T9" fmla="*/ 0 h 2628"/>
                        <a:gd name="T10" fmla="*/ 0 w 2150"/>
                        <a:gd name="T11" fmla="*/ 0 h 2628"/>
                        <a:gd name="T12" fmla="*/ 0 w 2150"/>
                        <a:gd name="T13" fmla="*/ 0 h 2628"/>
                        <a:gd name="T14" fmla="*/ 0 w 2150"/>
                        <a:gd name="T15" fmla="*/ 0 h 2628"/>
                        <a:gd name="T16" fmla="*/ 0 w 2150"/>
                        <a:gd name="T17" fmla="*/ 0 h 2628"/>
                        <a:gd name="T18" fmla="*/ 0 w 2150"/>
                        <a:gd name="T19" fmla="*/ 0 h 2628"/>
                        <a:gd name="T20" fmla="*/ 0 w 2150"/>
                        <a:gd name="T21" fmla="*/ 0 h 2628"/>
                        <a:gd name="T22" fmla="*/ 0 w 2150"/>
                        <a:gd name="T23" fmla="*/ 0 h 2628"/>
                        <a:gd name="T24" fmla="*/ 0 w 2150"/>
                        <a:gd name="T25" fmla="*/ 0 h 2628"/>
                        <a:gd name="T26" fmla="*/ 0 w 2150"/>
                        <a:gd name="T27" fmla="*/ 0 h 2628"/>
                        <a:gd name="T28" fmla="*/ 0 w 2150"/>
                        <a:gd name="T29" fmla="*/ 0 h 2628"/>
                        <a:gd name="T30" fmla="*/ 0 w 2150"/>
                        <a:gd name="T31" fmla="*/ 0 h 2628"/>
                        <a:gd name="T32" fmla="*/ 0 w 2150"/>
                        <a:gd name="T33" fmla="*/ 0 h 2628"/>
                        <a:gd name="T34" fmla="*/ 0 w 2150"/>
                        <a:gd name="T35" fmla="*/ 0 h 2628"/>
                        <a:gd name="T36" fmla="*/ 0 w 2150"/>
                        <a:gd name="T37" fmla="*/ 0 h 2628"/>
                        <a:gd name="T38" fmla="*/ 0 w 2150"/>
                        <a:gd name="T39" fmla="*/ 0 h 2628"/>
                        <a:gd name="T40" fmla="*/ 0 w 2150"/>
                        <a:gd name="T41" fmla="*/ 0 h 2628"/>
                        <a:gd name="T42" fmla="*/ 0 w 2150"/>
                        <a:gd name="T43" fmla="*/ 0 h 2628"/>
                        <a:gd name="T44" fmla="*/ 0 w 2150"/>
                        <a:gd name="T45" fmla="*/ 0 h 2628"/>
                        <a:gd name="T46" fmla="*/ 0 w 2150"/>
                        <a:gd name="T47" fmla="*/ 0 h 2628"/>
                        <a:gd name="T48" fmla="*/ 0 w 2150"/>
                        <a:gd name="T49" fmla="*/ 0 h 2628"/>
                        <a:gd name="T50" fmla="*/ 0 w 2150"/>
                        <a:gd name="T51" fmla="*/ 0 h 2628"/>
                        <a:gd name="T52" fmla="*/ 0 w 2150"/>
                        <a:gd name="T53" fmla="*/ 0 h 2628"/>
                        <a:gd name="T54" fmla="*/ 0 w 2150"/>
                        <a:gd name="T55" fmla="*/ 0 h 2628"/>
                        <a:gd name="T56" fmla="*/ 0 w 2150"/>
                        <a:gd name="T57" fmla="*/ 0 h 2628"/>
                        <a:gd name="T58" fmla="*/ 0 w 2150"/>
                        <a:gd name="T59" fmla="*/ 0 h 2628"/>
                        <a:gd name="T60" fmla="*/ 0 w 2150"/>
                        <a:gd name="T61" fmla="*/ 0 h 2628"/>
                        <a:gd name="T62" fmla="*/ 0 w 2150"/>
                        <a:gd name="T63" fmla="*/ 0 h 2628"/>
                        <a:gd name="T64" fmla="*/ 0 w 2150"/>
                        <a:gd name="T65" fmla="*/ 0 h 2628"/>
                        <a:gd name="T66" fmla="*/ 0 w 2150"/>
                        <a:gd name="T67" fmla="*/ 0 h 2628"/>
                        <a:gd name="T68" fmla="*/ 0 w 2150"/>
                        <a:gd name="T69" fmla="*/ 0 h 2628"/>
                        <a:gd name="T70" fmla="*/ 0 w 2150"/>
                        <a:gd name="T71" fmla="*/ 0 h 2628"/>
                        <a:gd name="T72" fmla="*/ 0 w 2150"/>
                        <a:gd name="T73" fmla="*/ 0 h 2628"/>
                        <a:gd name="T74" fmla="*/ 0 w 2150"/>
                        <a:gd name="T75" fmla="*/ 0 h 2628"/>
                        <a:gd name="T76" fmla="*/ 0 w 2150"/>
                        <a:gd name="T77" fmla="*/ 0 h 2628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w 2150"/>
                        <a:gd name="T118" fmla="*/ 0 h 2628"/>
                        <a:gd name="T119" fmla="*/ 2150 w 2150"/>
                        <a:gd name="T120" fmla="*/ 2628 h 2628"/>
                      </a:gdLst>
                      <a:ahLst/>
                      <a:cxnLst>
                        <a:cxn ang="T78">
                          <a:pos x="T0" y="T1"/>
                        </a:cxn>
                        <a:cxn ang="T79">
                          <a:pos x="T2" y="T3"/>
                        </a:cxn>
                        <a:cxn ang="T80">
                          <a:pos x="T4" y="T5"/>
                        </a:cxn>
                        <a:cxn ang="T81">
                          <a:pos x="T6" y="T7"/>
                        </a:cxn>
                        <a:cxn ang="T82">
                          <a:pos x="T8" y="T9"/>
                        </a:cxn>
                        <a:cxn ang="T83">
                          <a:pos x="T10" y="T11"/>
                        </a:cxn>
                        <a:cxn ang="T84">
                          <a:pos x="T12" y="T13"/>
                        </a:cxn>
                        <a:cxn ang="T85">
                          <a:pos x="T14" y="T15"/>
                        </a:cxn>
                        <a:cxn ang="T86">
                          <a:pos x="T16" y="T17"/>
                        </a:cxn>
                        <a:cxn ang="T87">
                          <a:pos x="T18" y="T19"/>
                        </a:cxn>
                        <a:cxn ang="T88">
                          <a:pos x="T20" y="T21"/>
                        </a:cxn>
                        <a:cxn ang="T89">
                          <a:pos x="T22" y="T23"/>
                        </a:cxn>
                        <a:cxn ang="T90">
                          <a:pos x="T24" y="T25"/>
                        </a:cxn>
                        <a:cxn ang="T91">
                          <a:pos x="T26" y="T27"/>
                        </a:cxn>
                        <a:cxn ang="T92">
                          <a:pos x="T28" y="T29"/>
                        </a:cxn>
                        <a:cxn ang="T93">
                          <a:pos x="T30" y="T31"/>
                        </a:cxn>
                        <a:cxn ang="T94">
                          <a:pos x="T32" y="T33"/>
                        </a:cxn>
                        <a:cxn ang="T95">
                          <a:pos x="T34" y="T35"/>
                        </a:cxn>
                        <a:cxn ang="T96">
                          <a:pos x="T36" y="T37"/>
                        </a:cxn>
                        <a:cxn ang="T97">
                          <a:pos x="T38" y="T39"/>
                        </a:cxn>
                        <a:cxn ang="T98">
                          <a:pos x="T40" y="T41"/>
                        </a:cxn>
                        <a:cxn ang="T99">
                          <a:pos x="T42" y="T43"/>
                        </a:cxn>
                        <a:cxn ang="T100">
                          <a:pos x="T44" y="T45"/>
                        </a:cxn>
                        <a:cxn ang="T101">
                          <a:pos x="T46" y="T47"/>
                        </a:cxn>
                        <a:cxn ang="T102">
                          <a:pos x="T48" y="T49"/>
                        </a:cxn>
                        <a:cxn ang="T103">
                          <a:pos x="T50" y="T51"/>
                        </a:cxn>
                        <a:cxn ang="T104">
                          <a:pos x="T52" y="T53"/>
                        </a:cxn>
                        <a:cxn ang="T105">
                          <a:pos x="T54" y="T55"/>
                        </a:cxn>
                        <a:cxn ang="T106">
                          <a:pos x="T56" y="T57"/>
                        </a:cxn>
                        <a:cxn ang="T107">
                          <a:pos x="T58" y="T59"/>
                        </a:cxn>
                        <a:cxn ang="T108">
                          <a:pos x="T60" y="T61"/>
                        </a:cxn>
                        <a:cxn ang="T109">
                          <a:pos x="T62" y="T63"/>
                        </a:cxn>
                        <a:cxn ang="T110">
                          <a:pos x="T64" y="T65"/>
                        </a:cxn>
                        <a:cxn ang="T111">
                          <a:pos x="T66" y="T67"/>
                        </a:cxn>
                        <a:cxn ang="T112">
                          <a:pos x="T68" y="T69"/>
                        </a:cxn>
                        <a:cxn ang="T113">
                          <a:pos x="T70" y="T71"/>
                        </a:cxn>
                        <a:cxn ang="T114">
                          <a:pos x="T72" y="T73"/>
                        </a:cxn>
                        <a:cxn ang="T115">
                          <a:pos x="T74" y="T75"/>
                        </a:cxn>
                        <a:cxn ang="T116">
                          <a:pos x="T76" y="T77"/>
                        </a:cxn>
                      </a:cxnLst>
                      <a:rect l="T117" t="T118" r="T119" b="T120"/>
                      <a:pathLst>
                        <a:path w="2150" h="2628">
                          <a:moveTo>
                            <a:pt x="0" y="2628"/>
                          </a:moveTo>
                          <a:lnTo>
                            <a:pt x="65" y="2621"/>
                          </a:lnTo>
                          <a:lnTo>
                            <a:pt x="132" y="2612"/>
                          </a:lnTo>
                          <a:lnTo>
                            <a:pt x="264" y="2592"/>
                          </a:lnTo>
                          <a:lnTo>
                            <a:pt x="394" y="2565"/>
                          </a:lnTo>
                          <a:lnTo>
                            <a:pt x="459" y="2550"/>
                          </a:lnTo>
                          <a:lnTo>
                            <a:pt x="524" y="2533"/>
                          </a:lnTo>
                          <a:lnTo>
                            <a:pt x="587" y="2515"/>
                          </a:lnTo>
                          <a:lnTo>
                            <a:pt x="652" y="2495"/>
                          </a:lnTo>
                          <a:lnTo>
                            <a:pt x="781" y="2452"/>
                          </a:lnTo>
                          <a:lnTo>
                            <a:pt x="844" y="2428"/>
                          </a:lnTo>
                          <a:lnTo>
                            <a:pt x="906" y="2404"/>
                          </a:lnTo>
                          <a:lnTo>
                            <a:pt x="1032" y="2350"/>
                          </a:lnTo>
                          <a:lnTo>
                            <a:pt x="1056" y="2338"/>
                          </a:lnTo>
                          <a:lnTo>
                            <a:pt x="1080" y="2326"/>
                          </a:lnTo>
                          <a:lnTo>
                            <a:pt x="1128" y="2304"/>
                          </a:lnTo>
                          <a:lnTo>
                            <a:pt x="1219" y="2256"/>
                          </a:lnTo>
                          <a:lnTo>
                            <a:pt x="1230" y="2249"/>
                          </a:lnTo>
                          <a:lnTo>
                            <a:pt x="1241" y="2243"/>
                          </a:lnTo>
                          <a:lnTo>
                            <a:pt x="1263" y="2231"/>
                          </a:lnTo>
                          <a:lnTo>
                            <a:pt x="1307" y="2206"/>
                          </a:lnTo>
                          <a:lnTo>
                            <a:pt x="1327" y="2193"/>
                          </a:lnTo>
                          <a:lnTo>
                            <a:pt x="1348" y="2180"/>
                          </a:lnTo>
                          <a:lnTo>
                            <a:pt x="1390" y="2156"/>
                          </a:lnTo>
                          <a:lnTo>
                            <a:pt x="1430" y="2129"/>
                          </a:lnTo>
                          <a:lnTo>
                            <a:pt x="1468" y="2102"/>
                          </a:lnTo>
                          <a:lnTo>
                            <a:pt x="1487" y="2088"/>
                          </a:lnTo>
                          <a:lnTo>
                            <a:pt x="1496" y="2081"/>
                          </a:lnTo>
                          <a:lnTo>
                            <a:pt x="1506" y="2074"/>
                          </a:lnTo>
                          <a:lnTo>
                            <a:pt x="1544" y="2048"/>
                          </a:lnTo>
                          <a:lnTo>
                            <a:pt x="1579" y="2019"/>
                          </a:lnTo>
                          <a:lnTo>
                            <a:pt x="1596" y="2004"/>
                          </a:lnTo>
                          <a:lnTo>
                            <a:pt x="1615" y="1991"/>
                          </a:lnTo>
                          <a:lnTo>
                            <a:pt x="1682" y="1933"/>
                          </a:lnTo>
                          <a:lnTo>
                            <a:pt x="1712" y="1903"/>
                          </a:lnTo>
                          <a:lnTo>
                            <a:pt x="1743" y="1873"/>
                          </a:lnTo>
                          <a:lnTo>
                            <a:pt x="1802" y="1811"/>
                          </a:lnTo>
                          <a:lnTo>
                            <a:pt x="1854" y="1747"/>
                          </a:lnTo>
                          <a:lnTo>
                            <a:pt x="1880" y="1714"/>
                          </a:lnTo>
                          <a:lnTo>
                            <a:pt x="1892" y="1698"/>
                          </a:lnTo>
                          <a:lnTo>
                            <a:pt x="1898" y="1690"/>
                          </a:lnTo>
                          <a:lnTo>
                            <a:pt x="1905" y="1682"/>
                          </a:lnTo>
                          <a:lnTo>
                            <a:pt x="1950" y="1615"/>
                          </a:lnTo>
                          <a:lnTo>
                            <a:pt x="1971" y="1580"/>
                          </a:lnTo>
                          <a:lnTo>
                            <a:pt x="1992" y="1546"/>
                          </a:lnTo>
                          <a:lnTo>
                            <a:pt x="2010" y="1510"/>
                          </a:lnTo>
                          <a:lnTo>
                            <a:pt x="2028" y="1475"/>
                          </a:lnTo>
                          <a:lnTo>
                            <a:pt x="2063" y="1403"/>
                          </a:lnTo>
                          <a:lnTo>
                            <a:pt x="2077" y="1366"/>
                          </a:lnTo>
                          <a:lnTo>
                            <a:pt x="2090" y="1329"/>
                          </a:lnTo>
                          <a:lnTo>
                            <a:pt x="2113" y="1257"/>
                          </a:lnTo>
                          <a:lnTo>
                            <a:pt x="2122" y="1221"/>
                          </a:lnTo>
                          <a:lnTo>
                            <a:pt x="2130" y="1186"/>
                          </a:lnTo>
                          <a:lnTo>
                            <a:pt x="2142" y="1116"/>
                          </a:lnTo>
                          <a:lnTo>
                            <a:pt x="2148" y="1046"/>
                          </a:lnTo>
                          <a:lnTo>
                            <a:pt x="2150" y="977"/>
                          </a:lnTo>
                          <a:lnTo>
                            <a:pt x="2146" y="909"/>
                          </a:lnTo>
                          <a:lnTo>
                            <a:pt x="2142" y="876"/>
                          </a:lnTo>
                          <a:lnTo>
                            <a:pt x="2137" y="843"/>
                          </a:lnTo>
                          <a:lnTo>
                            <a:pt x="2130" y="809"/>
                          </a:lnTo>
                          <a:lnTo>
                            <a:pt x="2122" y="776"/>
                          </a:lnTo>
                          <a:lnTo>
                            <a:pt x="2101" y="712"/>
                          </a:lnTo>
                          <a:lnTo>
                            <a:pt x="2089" y="679"/>
                          </a:lnTo>
                          <a:lnTo>
                            <a:pt x="2076" y="648"/>
                          </a:lnTo>
                          <a:lnTo>
                            <a:pt x="2046" y="585"/>
                          </a:lnTo>
                          <a:lnTo>
                            <a:pt x="2009" y="522"/>
                          </a:lnTo>
                          <a:lnTo>
                            <a:pt x="1968" y="461"/>
                          </a:lnTo>
                          <a:lnTo>
                            <a:pt x="1922" y="400"/>
                          </a:lnTo>
                          <a:lnTo>
                            <a:pt x="1871" y="341"/>
                          </a:lnTo>
                          <a:lnTo>
                            <a:pt x="1820" y="289"/>
                          </a:lnTo>
                          <a:lnTo>
                            <a:pt x="1768" y="240"/>
                          </a:lnTo>
                          <a:lnTo>
                            <a:pt x="1713" y="194"/>
                          </a:lnTo>
                          <a:lnTo>
                            <a:pt x="1685" y="171"/>
                          </a:lnTo>
                          <a:lnTo>
                            <a:pt x="1657" y="151"/>
                          </a:lnTo>
                          <a:lnTo>
                            <a:pt x="1596" y="109"/>
                          </a:lnTo>
                          <a:lnTo>
                            <a:pt x="1565" y="88"/>
                          </a:lnTo>
                          <a:lnTo>
                            <a:pt x="1534" y="70"/>
                          </a:lnTo>
                          <a:lnTo>
                            <a:pt x="1469" y="34"/>
                          </a:lnTo>
                          <a:lnTo>
                            <a:pt x="1403" y="0"/>
                          </a:lnTo>
                        </a:path>
                      </a:pathLst>
                    </a:custGeom>
                    <a:noFill/>
                    <a:ln w="28575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9481" name="Freeform 184"/>
                    <p:cNvSpPr>
                      <a:spLocks/>
                    </p:cNvSpPr>
                    <p:nvPr/>
                  </p:nvSpPr>
                  <p:spPr bwMode="auto">
                    <a:xfrm>
                      <a:off x="3074" y="708"/>
                      <a:ext cx="127" cy="155"/>
                    </a:xfrm>
                    <a:custGeom>
                      <a:avLst/>
                      <a:gdLst>
                        <a:gd name="T0" fmla="*/ 0 w 1013"/>
                        <a:gd name="T1" fmla="*/ 0 h 1239"/>
                        <a:gd name="T2" fmla="*/ 0 w 1013"/>
                        <a:gd name="T3" fmla="*/ 0 h 1239"/>
                        <a:gd name="T4" fmla="*/ 0 w 1013"/>
                        <a:gd name="T5" fmla="*/ 0 h 1239"/>
                        <a:gd name="T6" fmla="*/ 0 w 1013"/>
                        <a:gd name="T7" fmla="*/ 0 h 1239"/>
                        <a:gd name="T8" fmla="*/ 0 w 1013"/>
                        <a:gd name="T9" fmla="*/ 0 h 1239"/>
                        <a:gd name="T10" fmla="*/ 0 w 1013"/>
                        <a:gd name="T11" fmla="*/ 0 h 1239"/>
                        <a:gd name="T12" fmla="*/ 0 w 1013"/>
                        <a:gd name="T13" fmla="*/ 0 h 1239"/>
                        <a:gd name="T14" fmla="*/ 0 w 1013"/>
                        <a:gd name="T15" fmla="*/ 0 h 1239"/>
                        <a:gd name="T16" fmla="*/ 0 w 1013"/>
                        <a:gd name="T17" fmla="*/ 0 h 1239"/>
                        <a:gd name="T18" fmla="*/ 0 w 1013"/>
                        <a:gd name="T19" fmla="*/ 0 h 1239"/>
                        <a:gd name="T20" fmla="*/ 0 w 1013"/>
                        <a:gd name="T21" fmla="*/ 0 h 1239"/>
                        <a:gd name="T22" fmla="*/ 0 w 1013"/>
                        <a:gd name="T23" fmla="*/ 0 h 1239"/>
                        <a:gd name="T24" fmla="*/ 0 w 1013"/>
                        <a:gd name="T25" fmla="*/ 0 h 1239"/>
                        <a:gd name="T26" fmla="*/ 0 w 1013"/>
                        <a:gd name="T27" fmla="*/ 0 h 1239"/>
                        <a:gd name="T28" fmla="*/ 0 w 1013"/>
                        <a:gd name="T29" fmla="*/ 0 h 1239"/>
                        <a:gd name="T30" fmla="*/ 0 w 1013"/>
                        <a:gd name="T31" fmla="*/ 0 h 1239"/>
                        <a:gd name="T32" fmla="*/ 0 w 1013"/>
                        <a:gd name="T33" fmla="*/ 0 h 1239"/>
                        <a:gd name="T34" fmla="*/ 0 w 1013"/>
                        <a:gd name="T35" fmla="*/ 0 h 1239"/>
                        <a:gd name="T36" fmla="*/ 0 w 1013"/>
                        <a:gd name="T37" fmla="*/ 0 h 1239"/>
                        <a:gd name="T38" fmla="*/ 0 w 1013"/>
                        <a:gd name="T39" fmla="*/ 0 h 1239"/>
                        <a:gd name="T40" fmla="*/ 0 w 1013"/>
                        <a:gd name="T41" fmla="*/ 0 h 1239"/>
                        <a:gd name="T42" fmla="*/ 0 w 1013"/>
                        <a:gd name="T43" fmla="*/ 0 h 1239"/>
                        <a:gd name="T44" fmla="*/ 0 w 1013"/>
                        <a:gd name="T45" fmla="*/ 0 h 1239"/>
                        <a:gd name="T46" fmla="*/ 0 w 1013"/>
                        <a:gd name="T47" fmla="*/ 0 h 1239"/>
                        <a:gd name="T48" fmla="*/ 0 w 1013"/>
                        <a:gd name="T49" fmla="*/ 0 h 1239"/>
                        <a:gd name="T50" fmla="*/ 0 w 1013"/>
                        <a:gd name="T51" fmla="*/ 0 h 1239"/>
                        <a:gd name="T52" fmla="*/ 0 w 1013"/>
                        <a:gd name="T53" fmla="*/ 0 h 1239"/>
                        <a:gd name="T54" fmla="*/ 0 w 1013"/>
                        <a:gd name="T55" fmla="*/ 0 h 1239"/>
                        <a:gd name="T56" fmla="*/ 0 w 1013"/>
                        <a:gd name="T57" fmla="*/ 0 h 1239"/>
                        <a:gd name="T58" fmla="*/ 0 w 1013"/>
                        <a:gd name="T59" fmla="*/ 0 h 1239"/>
                        <a:gd name="T60" fmla="*/ 0 w 1013"/>
                        <a:gd name="T61" fmla="*/ 0 h 1239"/>
                        <a:gd name="T62" fmla="*/ 0 w 1013"/>
                        <a:gd name="T63" fmla="*/ 0 h 1239"/>
                        <a:gd name="T64" fmla="*/ 0 w 1013"/>
                        <a:gd name="T65" fmla="*/ 0 h 1239"/>
                        <a:gd name="T66" fmla="*/ 0 w 1013"/>
                        <a:gd name="T67" fmla="*/ 0 h 1239"/>
                        <a:gd name="T68" fmla="*/ 0 w 1013"/>
                        <a:gd name="T69" fmla="*/ 0 h 1239"/>
                        <a:gd name="T70" fmla="*/ 0 w 1013"/>
                        <a:gd name="T71" fmla="*/ 0 h 1239"/>
                        <a:gd name="T72" fmla="*/ 0 w 1013"/>
                        <a:gd name="T73" fmla="*/ 0 h 1239"/>
                        <a:gd name="T74" fmla="*/ 0 w 1013"/>
                        <a:gd name="T75" fmla="*/ 0 h 1239"/>
                        <a:gd name="T76" fmla="*/ 0 w 1013"/>
                        <a:gd name="T77" fmla="*/ 0 h 1239"/>
                        <a:gd name="T78" fmla="*/ 0 w 1013"/>
                        <a:gd name="T79" fmla="*/ 0 h 1239"/>
                        <a:gd name="T80" fmla="*/ 0 w 1013"/>
                        <a:gd name="T81" fmla="*/ 0 h 1239"/>
                        <a:gd name="T82" fmla="*/ 0 w 1013"/>
                        <a:gd name="T83" fmla="*/ 0 h 1239"/>
                        <a:gd name="T84" fmla="*/ 0 w 1013"/>
                        <a:gd name="T85" fmla="*/ 0 h 1239"/>
                        <a:gd name="T86" fmla="*/ 0 w 1013"/>
                        <a:gd name="T87" fmla="*/ 0 h 1239"/>
                        <a:gd name="T88" fmla="*/ 0 w 1013"/>
                        <a:gd name="T89" fmla="*/ 0 h 1239"/>
                        <a:gd name="T90" fmla="*/ 0 w 1013"/>
                        <a:gd name="T91" fmla="*/ 0 h 1239"/>
                        <a:gd name="T92" fmla="*/ 0 w 1013"/>
                        <a:gd name="T93" fmla="*/ 0 h 1239"/>
                        <a:gd name="T94" fmla="*/ 0 w 1013"/>
                        <a:gd name="T95" fmla="*/ 0 h 1239"/>
                        <a:gd name="T96" fmla="*/ 0 w 1013"/>
                        <a:gd name="T97" fmla="*/ 0 h 1239"/>
                        <a:gd name="T98" fmla="*/ 0 w 1013"/>
                        <a:gd name="T99" fmla="*/ 0 h 1239"/>
                        <a:gd name="T100" fmla="*/ 0 w 1013"/>
                        <a:gd name="T101" fmla="*/ 0 h 1239"/>
                        <a:gd name="T102" fmla="*/ 0 w 1013"/>
                        <a:gd name="T103" fmla="*/ 0 h 1239"/>
                        <a:gd name="T104" fmla="*/ 0 w 1013"/>
                        <a:gd name="T105" fmla="*/ 0 h 1239"/>
                        <a:gd name="T106" fmla="*/ 0 w 1013"/>
                        <a:gd name="T107" fmla="*/ 0 h 1239"/>
                        <a:gd name="T108" fmla="*/ 0 w 1013"/>
                        <a:gd name="T109" fmla="*/ 0 h 1239"/>
                        <a:gd name="T110" fmla="*/ 0 w 1013"/>
                        <a:gd name="T111" fmla="*/ 0 h 1239"/>
                        <a:gd name="T112" fmla="*/ 0 w 1013"/>
                        <a:gd name="T113" fmla="*/ 0 h 1239"/>
                        <a:gd name="T114" fmla="*/ 0 w 1013"/>
                        <a:gd name="T115" fmla="*/ 0 h 1239"/>
                        <a:gd name="T116" fmla="*/ 0 w 1013"/>
                        <a:gd name="T117" fmla="*/ 0 h 1239"/>
                        <a:gd name="T118" fmla="*/ 0 w 1013"/>
                        <a:gd name="T119" fmla="*/ 0 h 1239"/>
                        <a:gd name="T120" fmla="*/ 0 w 1013"/>
                        <a:gd name="T121" fmla="*/ 0 h 1239"/>
                        <a:gd name="T122" fmla="*/ 0 w 1013"/>
                        <a:gd name="T123" fmla="*/ 0 h 1239"/>
                        <a:gd name="T124" fmla="*/ 0 w 1013"/>
                        <a:gd name="T125" fmla="*/ 0 h 1239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60000 65536"/>
                        <a:gd name="T175" fmla="*/ 0 60000 65536"/>
                        <a:gd name="T176" fmla="*/ 0 60000 65536"/>
                        <a:gd name="T177" fmla="*/ 0 60000 65536"/>
                        <a:gd name="T178" fmla="*/ 0 60000 65536"/>
                        <a:gd name="T179" fmla="*/ 0 60000 65536"/>
                        <a:gd name="T180" fmla="*/ 0 60000 65536"/>
                        <a:gd name="T181" fmla="*/ 0 60000 65536"/>
                        <a:gd name="T182" fmla="*/ 0 60000 65536"/>
                        <a:gd name="T183" fmla="*/ 0 60000 65536"/>
                        <a:gd name="T184" fmla="*/ 0 60000 65536"/>
                        <a:gd name="T185" fmla="*/ 0 60000 65536"/>
                        <a:gd name="T186" fmla="*/ 0 60000 65536"/>
                        <a:gd name="T187" fmla="*/ 0 60000 65536"/>
                        <a:gd name="T188" fmla="*/ 0 60000 65536"/>
                        <a:gd name="T189" fmla="*/ 0 w 1013"/>
                        <a:gd name="T190" fmla="*/ 0 h 1239"/>
                        <a:gd name="T191" fmla="*/ 1013 w 1013"/>
                        <a:gd name="T192" fmla="*/ 1239 h 1239"/>
                      </a:gdLst>
                      <a:ahLst/>
                      <a:cxnLst>
                        <a:cxn ang="T126">
                          <a:pos x="T0" y="T1"/>
                        </a:cxn>
                        <a:cxn ang="T127">
                          <a:pos x="T2" y="T3"/>
                        </a:cxn>
                        <a:cxn ang="T128">
                          <a:pos x="T4" y="T5"/>
                        </a:cxn>
                        <a:cxn ang="T129">
                          <a:pos x="T6" y="T7"/>
                        </a:cxn>
                        <a:cxn ang="T130">
                          <a:pos x="T8" y="T9"/>
                        </a:cxn>
                        <a:cxn ang="T131">
                          <a:pos x="T10" y="T11"/>
                        </a:cxn>
                        <a:cxn ang="T132">
                          <a:pos x="T12" y="T13"/>
                        </a:cxn>
                        <a:cxn ang="T133">
                          <a:pos x="T14" y="T15"/>
                        </a:cxn>
                        <a:cxn ang="T134">
                          <a:pos x="T16" y="T17"/>
                        </a:cxn>
                        <a:cxn ang="T135">
                          <a:pos x="T18" y="T19"/>
                        </a:cxn>
                        <a:cxn ang="T136">
                          <a:pos x="T20" y="T21"/>
                        </a:cxn>
                        <a:cxn ang="T137">
                          <a:pos x="T22" y="T23"/>
                        </a:cxn>
                        <a:cxn ang="T138">
                          <a:pos x="T24" y="T25"/>
                        </a:cxn>
                        <a:cxn ang="T139">
                          <a:pos x="T26" y="T27"/>
                        </a:cxn>
                        <a:cxn ang="T140">
                          <a:pos x="T28" y="T29"/>
                        </a:cxn>
                        <a:cxn ang="T141">
                          <a:pos x="T30" y="T31"/>
                        </a:cxn>
                        <a:cxn ang="T142">
                          <a:pos x="T32" y="T33"/>
                        </a:cxn>
                        <a:cxn ang="T143">
                          <a:pos x="T34" y="T35"/>
                        </a:cxn>
                        <a:cxn ang="T144">
                          <a:pos x="T36" y="T37"/>
                        </a:cxn>
                        <a:cxn ang="T145">
                          <a:pos x="T38" y="T39"/>
                        </a:cxn>
                        <a:cxn ang="T146">
                          <a:pos x="T40" y="T41"/>
                        </a:cxn>
                        <a:cxn ang="T147">
                          <a:pos x="T42" y="T43"/>
                        </a:cxn>
                        <a:cxn ang="T148">
                          <a:pos x="T44" y="T45"/>
                        </a:cxn>
                        <a:cxn ang="T149">
                          <a:pos x="T46" y="T47"/>
                        </a:cxn>
                        <a:cxn ang="T150">
                          <a:pos x="T48" y="T49"/>
                        </a:cxn>
                        <a:cxn ang="T151">
                          <a:pos x="T50" y="T51"/>
                        </a:cxn>
                        <a:cxn ang="T152">
                          <a:pos x="T52" y="T53"/>
                        </a:cxn>
                        <a:cxn ang="T153">
                          <a:pos x="T54" y="T55"/>
                        </a:cxn>
                        <a:cxn ang="T154">
                          <a:pos x="T56" y="T57"/>
                        </a:cxn>
                        <a:cxn ang="T155">
                          <a:pos x="T58" y="T59"/>
                        </a:cxn>
                        <a:cxn ang="T156">
                          <a:pos x="T60" y="T61"/>
                        </a:cxn>
                        <a:cxn ang="T157">
                          <a:pos x="T62" y="T63"/>
                        </a:cxn>
                        <a:cxn ang="T158">
                          <a:pos x="T64" y="T65"/>
                        </a:cxn>
                        <a:cxn ang="T159">
                          <a:pos x="T66" y="T67"/>
                        </a:cxn>
                        <a:cxn ang="T160">
                          <a:pos x="T68" y="T69"/>
                        </a:cxn>
                        <a:cxn ang="T161">
                          <a:pos x="T70" y="T71"/>
                        </a:cxn>
                        <a:cxn ang="T162">
                          <a:pos x="T72" y="T73"/>
                        </a:cxn>
                        <a:cxn ang="T163">
                          <a:pos x="T74" y="T75"/>
                        </a:cxn>
                        <a:cxn ang="T164">
                          <a:pos x="T76" y="T77"/>
                        </a:cxn>
                        <a:cxn ang="T165">
                          <a:pos x="T78" y="T79"/>
                        </a:cxn>
                        <a:cxn ang="T166">
                          <a:pos x="T80" y="T81"/>
                        </a:cxn>
                        <a:cxn ang="T167">
                          <a:pos x="T82" y="T83"/>
                        </a:cxn>
                        <a:cxn ang="T168">
                          <a:pos x="T84" y="T85"/>
                        </a:cxn>
                        <a:cxn ang="T169">
                          <a:pos x="T86" y="T87"/>
                        </a:cxn>
                        <a:cxn ang="T170">
                          <a:pos x="T88" y="T89"/>
                        </a:cxn>
                        <a:cxn ang="T171">
                          <a:pos x="T90" y="T91"/>
                        </a:cxn>
                        <a:cxn ang="T172">
                          <a:pos x="T92" y="T93"/>
                        </a:cxn>
                        <a:cxn ang="T173">
                          <a:pos x="T94" y="T95"/>
                        </a:cxn>
                        <a:cxn ang="T174">
                          <a:pos x="T96" y="T97"/>
                        </a:cxn>
                        <a:cxn ang="T175">
                          <a:pos x="T98" y="T99"/>
                        </a:cxn>
                        <a:cxn ang="T176">
                          <a:pos x="T100" y="T101"/>
                        </a:cxn>
                        <a:cxn ang="T177">
                          <a:pos x="T102" y="T103"/>
                        </a:cxn>
                        <a:cxn ang="T178">
                          <a:pos x="T104" y="T105"/>
                        </a:cxn>
                        <a:cxn ang="T179">
                          <a:pos x="T106" y="T107"/>
                        </a:cxn>
                        <a:cxn ang="T180">
                          <a:pos x="T108" y="T109"/>
                        </a:cxn>
                        <a:cxn ang="T181">
                          <a:pos x="T110" y="T111"/>
                        </a:cxn>
                        <a:cxn ang="T182">
                          <a:pos x="T112" y="T113"/>
                        </a:cxn>
                        <a:cxn ang="T183">
                          <a:pos x="T114" y="T115"/>
                        </a:cxn>
                        <a:cxn ang="T184">
                          <a:pos x="T116" y="T117"/>
                        </a:cxn>
                        <a:cxn ang="T185">
                          <a:pos x="T118" y="T119"/>
                        </a:cxn>
                        <a:cxn ang="T186">
                          <a:pos x="T120" y="T121"/>
                        </a:cxn>
                        <a:cxn ang="T187">
                          <a:pos x="T122" y="T123"/>
                        </a:cxn>
                        <a:cxn ang="T188">
                          <a:pos x="T124" y="T125"/>
                        </a:cxn>
                      </a:cxnLst>
                      <a:rect l="T189" t="T190" r="T191" b="T192"/>
                      <a:pathLst>
                        <a:path w="1013" h="1239">
                          <a:moveTo>
                            <a:pt x="0" y="1239"/>
                          </a:moveTo>
                          <a:lnTo>
                            <a:pt x="61" y="1231"/>
                          </a:lnTo>
                          <a:lnTo>
                            <a:pt x="124" y="1222"/>
                          </a:lnTo>
                          <a:lnTo>
                            <a:pt x="185" y="1208"/>
                          </a:lnTo>
                          <a:lnTo>
                            <a:pt x="216" y="1201"/>
                          </a:lnTo>
                          <a:lnTo>
                            <a:pt x="231" y="1197"/>
                          </a:lnTo>
                          <a:lnTo>
                            <a:pt x="247" y="1194"/>
                          </a:lnTo>
                          <a:lnTo>
                            <a:pt x="261" y="1189"/>
                          </a:lnTo>
                          <a:lnTo>
                            <a:pt x="277" y="1185"/>
                          </a:lnTo>
                          <a:lnTo>
                            <a:pt x="307" y="1175"/>
                          </a:lnTo>
                          <a:lnTo>
                            <a:pt x="368" y="1156"/>
                          </a:lnTo>
                          <a:lnTo>
                            <a:pt x="427" y="1133"/>
                          </a:lnTo>
                          <a:lnTo>
                            <a:pt x="488" y="1109"/>
                          </a:lnTo>
                          <a:lnTo>
                            <a:pt x="532" y="1086"/>
                          </a:lnTo>
                          <a:lnTo>
                            <a:pt x="542" y="1080"/>
                          </a:lnTo>
                          <a:lnTo>
                            <a:pt x="547" y="1077"/>
                          </a:lnTo>
                          <a:lnTo>
                            <a:pt x="553" y="1075"/>
                          </a:lnTo>
                          <a:lnTo>
                            <a:pt x="575" y="1064"/>
                          </a:lnTo>
                          <a:lnTo>
                            <a:pt x="616" y="1041"/>
                          </a:lnTo>
                          <a:lnTo>
                            <a:pt x="635" y="1028"/>
                          </a:lnTo>
                          <a:lnTo>
                            <a:pt x="656" y="1017"/>
                          </a:lnTo>
                          <a:lnTo>
                            <a:pt x="692" y="991"/>
                          </a:lnTo>
                          <a:lnTo>
                            <a:pt x="700" y="984"/>
                          </a:lnTo>
                          <a:lnTo>
                            <a:pt x="710" y="978"/>
                          </a:lnTo>
                          <a:lnTo>
                            <a:pt x="728" y="966"/>
                          </a:lnTo>
                          <a:lnTo>
                            <a:pt x="761" y="939"/>
                          </a:lnTo>
                          <a:lnTo>
                            <a:pt x="793" y="912"/>
                          </a:lnTo>
                          <a:lnTo>
                            <a:pt x="822" y="883"/>
                          </a:lnTo>
                          <a:lnTo>
                            <a:pt x="850" y="854"/>
                          </a:lnTo>
                          <a:lnTo>
                            <a:pt x="875" y="824"/>
                          </a:lnTo>
                          <a:lnTo>
                            <a:pt x="880" y="815"/>
                          </a:lnTo>
                          <a:lnTo>
                            <a:pt x="886" y="808"/>
                          </a:lnTo>
                          <a:lnTo>
                            <a:pt x="899" y="794"/>
                          </a:lnTo>
                          <a:lnTo>
                            <a:pt x="920" y="761"/>
                          </a:lnTo>
                          <a:lnTo>
                            <a:pt x="929" y="744"/>
                          </a:lnTo>
                          <a:lnTo>
                            <a:pt x="939" y="729"/>
                          </a:lnTo>
                          <a:lnTo>
                            <a:pt x="947" y="712"/>
                          </a:lnTo>
                          <a:lnTo>
                            <a:pt x="956" y="695"/>
                          </a:lnTo>
                          <a:lnTo>
                            <a:pt x="974" y="662"/>
                          </a:lnTo>
                          <a:lnTo>
                            <a:pt x="986" y="627"/>
                          </a:lnTo>
                          <a:lnTo>
                            <a:pt x="997" y="592"/>
                          </a:lnTo>
                          <a:lnTo>
                            <a:pt x="1004" y="558"/>
                          </a:lnTo>
                          <a:lnTo>
                            <a:pt x="1010" y="525"/>
                          </a:lnTo>
                          <a:lnTo>
                            <a:pt x="1012" y="492"/>
                          </a:lnTo>
                          <a:lnTo>
                            <a:pt x="1013" y="460"/>
                          </a:lnTo>
                          <a:lnTo>
                            <a:pt x="1011" y="428"/>
                          </a:lnTo>
                          <a:lnTo>
                            <a:pt x="1008" y="397"/>
                          </a:lnTo>
                          <a:lnTo>
                            <a:pt x="1000" y="365"/>
                          </a:lnTo>
                          <a:lnTo>
                            <a:pt x="991" y="334"/>
                          </a:lnTo>
                          <a:lnTo>
                            <a:pt x="979" y="303"/>
                          </a:lnTo>
                          <a:lnTo>
                            <a:pt x="966" y="274"/>
                          </a:lnTo>
                          <a:lnTo>
                            <a:pt x="948" y="245"/>
                          </a:lnTo>
                          <a:lnTo>
                            <a:pt x="929" y="216"/>
                          </a:lnTo>
                          <a:lnTo>
                            <a:pt x="907" y="187"/>
                          </a:lnTo>
                          <a:lnTo>
                            <a:pt x="883" y="159"/>
                          </a:lnTo>
                          <a:lnTo>
                            <a:pt x="859" y="134"/>
                          </a:lnTo>
                          <a:lnTo>
                            <a:pt x="835" y="112"/>
                          </a:lnTo>
                          <a:lnTo>
                            <a:pt x="808" y="89"/>
                          </a:lnTo>
                          <a:lnTo>
                            <a:pt x="782" y="70"/>
                          </a:lnTo>
                          <a:lnTo>
                            <a:pt x="753" y="50"/>
                          </a:lnTo>
                          <a:lnTo>
                            <a:pt x="724" y="33"/>
                          </a:lnTo>
                          <a:lnTo>
                            <a:pt x="693" y="15"/>
                          </a:lnTo>
                          <a:lnTo>
                            <a:pt x="662" y="0"/>
                          </a:lnTo>
                        </a:path>
                      </a:pathLst>
                    </a:custGeom>
                    <a:noFill/>
                    <a:ln w="28575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9482" name="Freeform 185"/>
                    <p:cNvSpPr>
                      <a:spLocks/>
                    </p:cNvSpPr>
                    <p:nvPr/>
                  </p:nvSpPr>
                  <p:spPr bwMode="auto">
                    <a:xfrm>
                      <a:off x="3240" y="550"/>
                      <a:ext cx="403" cy="492"/>
                    </a:xfrm>
                    <a:custGeom>
                      <a:avLst/>
                      <a:gdLst>
                        <a:gd name="T0" fmla="*/ 0 w 3222"/>
                        <a:gd name="T1" fmla="*/ 0 h 3935"/>
                        <a:gd name="T2" fmla="*/ 0 w 3222"/>
                        <a:gd name="T3" fmla="*/ 0 h 3935"/>
                        <a:gd name="T4" fmla="*/ 0 w 3222"/>
                        <a:gd name="T5" fmla="*/ 0 h 3935"/>
                        <a:gd name="T6" fmla="*/ 0 w 3222"/>
                        <a:gd name="T7" fmla="*/ 0 h 3935"/>
                        <a:gd name="T8" fmla="*/ 0 w 3222"/>
                        <a:gd name="T9" fmla="*/ 0 h 3935"/>
                        <a:gd name="T10" fmla="*/ 0 w 3222"/>
                        <a:gd name="T11" fmla="*/ 0 h 3935"/>
                        <a:gd name="T12" fmla="*/ 0 w 3222"/>
                        <a:gd name="T13" fmla="*/ 0 h 3935"/>
                        <a:gd name="T14" fmla="*/ 0 w 3222"/>
                        <a:gd name="T15" fmla="*/ 0 h 3935"/>
                        <a:gd name="T16" fmla="*/ 0 w 3222"/>
                        <a:gd name="T17" fmla="*/ 0 h 3935"/>
                        <a:gd name="T18" fmla="*/ 0 w 3222"/>
                        <a:gd name="T19" fmla="*/ 0 h 3935"/>
                        <a:gd name="T20" fmla="*/ 0 w 3222"/>
                        <a:gd name="T21" fmla="*/ 0 h 3935"/>
                        <a:gd name="T22" fmla="*/ 0 w 3222"/>
                        <a:gd name="T23" fmla="*/ 0 h 3935"/>
                        <a:gd name="T24" fmla="*/ 0 w 3222"/>
                        <a:gd name="T25" fmla="*/ 0 h 3935"/>
                        <a:gd name="T26" fmla="*/ 0 w 3222"/>
                        <a:gd name="T27" fmla="*/ 0 h 3935"/>
                        <a:gd name="T28" fmla="*/ 0 w 3222"/>
                        <a:gd name="T29" fmla="*/ 0 h 3935"/>
                        <a:gd name="T30" fmla="*/ 0 w 3222"/>
                        <a:gd name="T31" fmla="*/ 0 h 3935"/>
                        <a:gd name="T32" fmla="*/ 0 w 3222"/>
                        <a:gd name="T33" fmla="*/ 0 h 3935"/>
                        <a:gd name="T34" fmla="*/ 0 w 3222"/>
                        <a:gd name="T35" fmla="*/ 0 h 3935"/>
                        <a:gd name="T36" fmla="*/ 0 w 3222"/>
                        <a:gd name="T37" fmla="*/ 0 h 3935"/>
                        <a:gd name="T38" fmla="*/ 0 w 3222"/>
                        <a:gd name="T39" fmla="*/ 0 h 3935"/>
                        <a:gd name="T40" fmla="*/ 0 w 3222"/>
                        <a:gd name="T41" fmla="*/ 0 h 3935"/>
                        <a:gd name="T42" fmla="*/ 0 w 3222"/>
                        <a:gd name="T43" fmla="*/ 0 h 3935"/>
                        <a:gd name="T44" fmla="*/ 0 w 3222"/>
                        <a:gd name="T45" fmla="*/ 0 h 3935"/>
                        <a:gd name="T46" fmla="*/ 0 w 3222"/>
                        <a:gd name="T47" fmla="*/ 0 h 3935"/>
                        <a:gd name="T48" fmla="*/ 0 w 3222"/>
                        <a:gd name="T49" fmla="*/ 0 h 3935"/>
                        <a:gd name="T50" fmla="*/ 0 w 3222"/>
                        <a:gd name="T51" fmla="*/ 0 h 3935"/>
                        <a:gd name="T52" fmla="*/ 0 w 3222"/>
                        <a:gd name="T53" fmla="*/ 0 h 3935"/>
                        <a:gd name="T54" fmla="*/ 0 w 3222"/>
                        <a:gd name="T55" fmla="*/ 0 h 3935"/>
                        <a:gd name="T56" fmla="*/ 0 w 3222"/>
                        <a:gd name="T57" fmla="*/ 0 h 3935"/>
                        <a:gd name="T58" fmla="*/ 0 w 3222"/>
                        <a:gd name="T59" fmla="*/ 0 h 3935"/>
                        <a:gd name="T60" fmla="*/ 0 w 3222"/>
                        <a:gd name="T61" fmla="*/ 0 h 3935"/>
                        <a:gd name="T62" fmla="*/ 0 w 3222"/>
                        <a:gd name="T63" fmla="*/ 0 h 3935"/>
                        <a:gd name="T64" fmla="*/ 0 w 3222"/>
                        <a:gd name="T65" fmla="*/ 0 h 3935"/>
                        <a:gd name="T66" fmla="*/ 0 w 3222"/>
                        <a:gd name="T67" fmla="*/ 0 h 3935"/>
                        <a:gd name="T68" fmla="*/ 0 w 3222"/>
                        <a:gd name="T69" fmla="*/ 0 h 3935"/>
                        <a:gd name="T70" fmla="*/ 0 w 3222"/>
                        <a:gd name="T71" fmla="*/ 0 h 3935"/>
                        <a:gd name="T72" fmla="*/ 0 w 3222"/>
                        <a:gd name="T73" fmla="*/ 0 h 3935"/>
                        <a:gd name="T74" fmla="*/ 0 w 3222"/>
                        <a:gd name="T75" fmla="*/ 0 h 3935"/>
                        <a:gd name="T76" fmla="*/ 0 w 3222"/>
                        <a:gd name="T77" fmla="*/ 0 h 3935"/>
                        <a:gd name="T78" fmla="*/ 0 w 3222"/>
                        <a:gd name="T79" fmla="*/ 0 h 3935"/>
                        <a:gd name="T80" fmla="*/ 0 w 3222"/>
                        <a:gd name="T81" fmla="*/ 0 h 3935"/>
                        <a:gd name="T82" fmla="*/ 0 w 3222"/>
                        <a:gd name="T83" fmla="*/ 0 h 3935"/>
                        <a:gd name="T84" fmla="*/ 0 w 3222"/>
                        <a:gd name="T85" fmla="*/ 0 h 3935"/>
                        <a:gd name="T86" fmla="*/ 0 w 3222"/>
                        <a:gd name="T87" fmla="*/ 0 h 3935"/>
                        <a:gd name="T88" fmla="*/ 0 w 3222"/>
                        <a:gd name="T89" fmla="*/ 0 h 3935"/>
                        <a:gd name="T90" fmla="*/ 0 w 3222"/>
                        <a:gd name="T91" fmla="*/ 0 h 3935"/>
                        <a:gd name="T92" fmla="*/ 0 w 3222"/>
                        <a:gd name="T93" fmla="*/ 0 h 3935"/>
                        <a:gd name="T94" fmla="*/ 0 w 3222"/>
                        <a:gd name="T95" fmla="*/ 0 h 3935"/>
                        <a:gd name="T96" fmla="*/ 0 w 3222"/>
                        <a:gd name="T97" fmla="*/ 0 h 3935"/>
                        <a:gd name="T98" fmla="*/ 0 w 3222"/>
                        <a:gd name="T99" fmla="*/ 0 h 3935"/>
                        <a:gd name="T100" fmla="*/ 0 w 3222"/>
                        <a:gd name="T101" fmla="*/ 0 h 3935"/>
                        <a:gd name="T102" fmla="*/ 0 w 3222"/>
                        <a:gd name="T103" fmla="*/ 0 h 3935"/>
                        <a:gd name="T104" fmla="*/ 0 w 3222"/>
                        <a:gd name="T105" fmla="*/ 0 h 3935"/>
                        <a:gd name="T106" fmla="*/ 0 w 3222"/>
                        <a:gd name="T107" fmla="*/ 0 h 3935"/>
                        <a:gd name="T108" fmla="*/ 0 w 3222"/>
                        <a:gd name="T109" fmla="*/ 0 h 3935"/>
                        <a:gd name="T110" fmla="*/ 0 w 3222"/>
                        <a:gd name="T111" fmla="*/ 0 h 3935"/>
                        <a:gd name="T112" fmla="*/ 0 w 3222"/>
                        <a:gd name="T113" fmla="*/ 0 h 3935"/>
                        <a:gd name="T114" fmla="*/ 0 w 3222"/>
                        <a:gd name="T115" fmla="*/ 0 h 3935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w 3222"/>
                        <a:gd name="T175" fmla="*/ 0 h 3935"/>
                        <a:gd name="T176" fmla="*/ 3222 w 3222"/>
                        <a:gd name="T177" fmla="*/ 3935 h 3935"/>
                      </a:gdLst>
                      <a:ahLst/>
                      <a:cxnLst>
                        <a:cxn ang="T116">
                          <a:pos x="T0" y="T1"/>
                        </a:cxn>
                        <a:cxn ang="T117">
                          <a:pos x="T2" y="T3"/>
                        </a:cxn>
                        <a:cxn ang="T118">
                          <a:pos x="T4" y="T5"/>
                        </a:cxn>
                        <a:cxn ang="T119">
                          <a:pos x="T6" y="T7"/>
                        </a:cxn>
                        <a:cxn ang="T120">
                          <a:pos x="T8" y="T9"/>
                        </a:cxn>
                        <a:cxn ang="T121">
                          <a:pos x="T10" y="T11"/>
                        </a:cxn>
                        <a:cxn ang="T122">
                          <a:pos x="T12" y="T13"/>
                        </a:cxn>
                        <a:cxn ang="T123">
                          <a:pos x="T14" y="T15"/>
                        </a:cxn>
                        <a:cxn ang="T124">
                          <a:pos x="T16" y="T17"/>
                        </a:cxn>
                        <a:cxn ang="T125">
                          <a:pos x="T18" y="T19"/>
                        </a:cxn>
                        <a:cxn ang="T126">
                          <a:pos x="T20" y="T21"/>
                        </a:cxn>
                        <a:cxn ang="T127">
                          <a:pos x="T22" y="T23"/>
                        </a:cxn>
                        <a:cxn ang="T128">
                          <a:pos x="T24" y="T25"/>
                        </a:cxn>
                        <a:cxn ang="T129">
                          <a:pos x="T26" y="T27"/>
                        </a:cxn>
                        <a:cxn ang="T130">
                          <a:pos x="T28" y="T29"/>
                        </a:cxn>
                        <a:cxn ang="T131">
                          <a:pos x="T30" y="T31"/>
                        </a:cxn>
                        <a:cxn ang="T132">
                          <a:pos x="T32" y="T33"/>
                        </a:cxn>
                        <a:cxn ang="T133">
                          <a:pos x="T34" y="T35"/>
                        </a:cxn>
                        <a:cxn ang="T134">
                          <a:pos x="T36" y="T37"/>
                        </a:cxn>
                        <a:cxn ang="T135">
                          <a:pos x="T38" y="T39"/>
                        </a:cxn>
                        <a:cxn ang="T136">
                          <a:pos x="T40" y="T41"/>
                        </a:cxn>
                        <a:cxn ang="T137">
                          <a:pos x="T42" y="T43"/>
                        </a:cxn>
                        <a:cxn ang="T138">
                          <a:pos x="T44" y="T45"/>
                        </a:cxn>
                        <a:cxn ang="T139">
                          <a:pos x="T46" y="T47"/>
                        </a:cxn>
                        <a:cxn ang="T140">
                          <a:pos x="T48" y="T49"/>
                        </a:cxn>
                        <a:cxn ang="T141">
                          <a:pos x="T50" y="T51"/>
                        </a:cxn>
                        <a:cxn ang="T142">
                          <a:pos x="T52" y="T53"/>
                        </a:cxn>
                        <a:cxn ang="T143">
                          <a:pos x="T54" y="T55"/>
                        </a:cxn>
                        <a:cxn ang="T144">
                          <a:pos x="T56" y="T57"/>
                        </a:cxn>
                        <a:cxn ang="T145">
                          <a:pos x="T58" y="T59"/>
                        </a:cxn>
                        <a:cxn ang="T146">
                          <a:pos x="T60" y="T61"/>
                        </a:cxn>
                        <a:cxn ang="T147">
                          <a:pos x="T62" y="T63"/>
                        </a:cxn>
                        <a:cxn ang="T148">
                          <a:pos x="T64" y="T65"/>
                        </a:cxn>
                        <a:cxn ang="T149">
                          <a:pos x="T66" y="T67"/>
                        </a:cxn>
                        <a:cxn ang="T150">
                          <a:pos x="T68" y="T69"/>
                        </a:cxn>
                        <a:cxn ang="T151">
                          <a:pos x="T70" y="T71"/>
                        </a:cxn>
                        <a:cxn ang="T152">
                          <a:pos x="T72" y="T73"/>
                        </a:cxn>
                        <a:cxn ang="T153">
                          <a:pos x="T74" y="T75"/>
                        </a:cxn>
                        <a:cxn ang="T154">
                          <a:pos x="T76" y="T77"/>
                        </a:cxn>
                        <a:cxn ang="T155">
                          <a:pos x="T78" y="T79"/>
                        </a:cxn>
                        <a:cxn ang="T156">
                          <a:pos x="T80" y="T81"/>
                        </a:cxn>
                        <a:cxn ang="T157">
                          <a:pos x="T82" y="T83"/>
                        </a:cxn>
                        <a:cxn ang="T158">
                          <a:pos x="T84" y="T85"/>
                        </a:cxn>
                        <a:cxn ang="T159">
                          <a:pos x="T86" y="T87"/>
                        </a:cxn>
                        <a:cxn ang="T160">
                          <a:pos x="T88" y="T89"/>
                        </a:cxn>
                        <a:cxn ang="T161">
                          <a:pos x="T90" y="T91"/>
                        </a:cxn>
                        <a:cxn ang="T162">
                          <a:pos x="T92" y="T93"/>
                        </a:cxn>
                        <a:cxn ang="T163">
                          <a:pos x="T94" y="T95"/>
                        </a:cxn>
                        <a:cxn ang="T164">
                          <a:pos x="T96" y="T97"/>
                        </a:cxn>
                        <a:cxn ang="T165">
                          <a:pos x="T98" y="T99"/>
                        </a:cxn>
                        <a:cxn ang="T166">
                          <a:pos x="T100" y="T101"/>
                        </a:cxn>
                        <a:cxn ang="T167">
                          <a:pos x="T102" y="T103"/>
                        </a:cxn>
                        <a:cxn ang="T168">
                          <a:pos x="T104" y="T105"/>
                        </a:cxn>
                        <a:cxn ang="T169">
                          <a:pos x="T106" y="T107"/>
                        </a:cxn>
                        <a:cxn ang="T170">
                          <a:pos x="T108" y="T109"/>
                        </a:cxn>
                        <a:cxn ang="T171">
                          <a:pos x="T110" y="T111"/>
                        </a:cxn>
                        <a:cxn ang="T172">
                          <a:pos x="T112" y="T113"/>
                        </a:cxn>
                        <a:cxn ang="T173">
                          <a:pos x="T114" y="T115"/>
                        </a:cxn>
                      </a:cxnLst>
                      <a:rect l="T174" t="T175" r="T176" b="T177"/>
                      <a:pathLst>
                        <a:path w="3222" h="3935">
                          <a:moveTo>
                            <a:pt x="0" y="3935"/>
                          </a:moveTo>
                          <a:lnTo>
                            <a:pt x="49" y="3929"/>
                          </a:lnTo>
                          <a:lnTo>
                            <a:pt x="73" y="3926"/>
                          </a:lnTo>
                          <a:lnTo>
                            <a:pt x="99" y="3924"/>
                          </a:lnTo>
                          <a:lnTo>
                            <a:pt x="198" y="3911"/>
                          </a:lnTo>
                          <a:lnTo>
                            <a:pt x="296" y="3896"/>
                          </a:lnTo>
                          <a:lnTo>
                            <a:pt x="396" y="3881"/>
                          </a:lnTo>
                          <a:lnTo>
                            <a:pt x="493" y="3861"/>
                          </a:lnTo>
                          <a:lnTo>
                            <a:pt x="542" y="3851"/>
                          </a:lnTo>
                          <a:lnTo>
                            <a:pt x="566" y="3846"/>
                          </a:lnTo>
                          <a:lnTo>
                            <a:pt x="592" y="3841"/>
                          </a:lnTo>
                          <a:lnTo>
                            <a:pt x="689" y="3818"/>
                          </a:lnTo>
                          <a:lnTo>
                            <a:pt x="787" y="3794"/>
                          </a:lnTo>
                          <a:lnTo>
                            <a:pt x="882" y="3766"/>
                          </a:lnTo>
                          <a:lnTo>
                            <a:pt x="930" y="3752"/>
                          </a:lnTo>
                          <a:lnTo>
                            <a:pt x="979" y="3738"/>
                          </a:lnTo>
                          <a:lnTo>
                            <a:pt x="1074" y="3706"/>
                          </a:lnTo>
                          <a:lnTo>
                            <a:pt x="1170" y="3674"/>
                          </a:lnTo>
                          <a:lnTo>
                            <a:pt x="1217" y="3655"/>
                          </a:lnTo>
                          <a:lnTo>
                            <a:pt x="1228" y="3650"/>
                          </a:lnTo>
                          <a:lnTo>
                            <a:pt x="1240" y="3646"/>
                          </a:lnTo>
                          <a:lnTo>
                            <a:pt x="1264" y="3638"/>
                          </a:lnTo>
                          <a:lnTo>
                            <a:pt x="1360" y="3602"/>
                          </a:lnTo>
                          <a:lnTo>
                            <a:pt x="1453" y="3562"/>
                          </a:lnTo>
                          <a:lnTo>
                            <a:pt x="1549" y="3522"/>
                          </a:lnTo>
                          <a:lnTo>
                            <a:pt x="1621" y="3487"/>
                          </a:lnTo>
                          <a:lnTo>
                            <a:pt x="1691" y="3452"/>
                          </a:lnTo>
                          <a:lnTo>
                            <a:pt x="1760" y="3416"/>
                          </a:lnTo>
                          <a:lnTo>
                            <a:pt x="1828" y="3381"/>
                          </a:lnTo>
                          <a:lnTo>
                            <a:pt x="1894" y="3344"/>
                          </a:lnTo>
                          <a:lnTo>
                            <a:pt x="1959" y="3307"/>
                          </a:lnTo>
                          <a:lnTo>
                            <a:pt x="2022" y="3269"/>
                          </a:lnTo>
                          <a:lnTo>
                            <a:pt x="2053" y="3249"/>
                          </a:lnTo>
                          <a:lnTo>
                            <a:pt x="2084" y="3231"/>
                          </a:lnTo>
                          <a:lnTo>
                            <a:pt x="2143" y="3190"/>
                          </a:lnTo>
                          <a:lnTo>
                            <a:pt x="2172" y="3170"/>
                          </a:lnTo>
                          <a:lnTo>
                            <a:pt x="2186" y="3160"/>
                          </a:lnTo>
                          <a:lnTo>
                            <a:pt x="2201" y="3150"/>
                          </a:lnTo>
                          <a:lnTo>
                            <a:pt x="2258" y="3109"/>
                          </a:lnTo>
                          <a:lnTo>
                            <a:pt x="2285" y="3089"/>
                          </a:lnTo>
                          <a:lnTo>
                            <a:pt x="2314" y="3069"/>
                          </a:lnTo>
                          <a:lnTo>
                            <a:pt x="2340" y="3047"/>
                          </a:lnTo>
                          <a:lnTo>
                            <a:pt x="2368" y="3027"/>
                          </a:lnTo>
                          <a:lnTo>
                            <a:pt x="2380" y="3016"/>
                          </a:lnTo>
                          <a:lnTo>
                            <a:pt x="2393" y="3005"/>
                          </a:lnTo>
                          <a:lnTo>
                            <a:pt x="2420" y="2985"/>
                          </a:lnTo>
                          <a:lnTo>
                            <a:pt x="2470" y="2941"/>
                          </a:lnTo>
                          <a:lnTo>
                            <a:pt x="2520" y="2898"/>
                          </a:lnTo>
                          <a:lnTo>
                            <a:pt x="2567" y="2852"/>
                          </a:lnTo>
                          <a:lnTo>
                            <a:pt x="2613" y="2807"/>
                          </a:lnTo>
                          <a:lnTo>
                            <a:pt x="2623" y="2794"/>
                          </a:lnTo>
                          <a:lnTo>
                            <a:pt x="2634" y="2783"/>
                          </a:lnTo>
                          <a:lnTo>
                            <a:pt x="2656" y="2760"/>
                          </a:lnTo>
                          <a:lnTo>
                            <a:pt x="2667" y="2748"/>
                          </a:lnTo>
                          <a:lnTo>
                            <a:pt x="2678" y="2737"/>
                          </a:lnTo>
                          <a:lnTo>
                            <a:pt x="2700" y="2714"/>
                          </a:lnTo>
                          <a:lnTo>
                            <a:pt x="2741" y="2666"/>
                          </a:lnTo>
                          <a:lnTo>
                            <a:pt x="2780" y="2619"/>
                          </a:lnTo>
                          <a:lnTo>
                            <a:pt x="2818" y="2569"/>
                          </a:lnTo>
                          <a:lnTo>
                            <a:pt x="2836" y="2544"/>
                          </a:lnTo>
                          <a:lnTo>
                            <a:pt x="2845" y="2532"/>
                          </a:lnTo>
                          <a:lnTo>
                            <a:pt x="2855" y="2521"/>
                          </a:lnTo>
                          <a:lnTo>
                            <a:pt x="2889" y="2469"/>
                          </a:lnTo>
                          <a:lnTo>
                            <a:pt x="2905" y="2444"/>
                          </a:lnTo>
                          <a:lnTo>
                            <a:pt x="2923" y="2419"/>
                          </a:lnTo>
                          <a:lnTo>
                            <a:pt x="2954" y="2368"/>
                          </a:lnTo>
                          <a:lnTo>
                            <a:pt x="2985" y="2316"/>
                          </a:lnTo>
                          <a:lnTo>
                            <a:pt x="3013" y="2263"/>
                          </a:lnTo>
                          <a:lnTo>
                            <a:pt x="3026" y="2236"/>
                          </a:lnTo>
                          <a:lnTo>
                            <a:pt x="3040" y="2210"/>
                          </a:lnTo>
                          <a:lnTo>
                            <a:pt x="3053" y="2182"/>
                          </a:lnTo>
                          <a:lnTo>
                            <a:pt x="3066" y="2156"/>
                          </a:lnTo>
                          <a:lnTo>
                            <a:pt x="3090" y="2102"/>
                          </a:lnTo>
                          <a:lnTo>
                            <a:pt x="3112" y="2047"/>
                          </a:lnTo>
                          <a:lnTo>
                            <a:pt x="3131" y="1991"/>
                          </a:lnTo>
                          <a:lnTo>
                            <a:pt x="3148" y="1937"/>
                          </a:lnTo>
                          <a:lnTo>
                            <a:pt x="3165" y="1883"/>
                          </a:lnTo>
                          <a:lnTo>
                            <a:pt x="3179" y="1829"/>
                          </a:lnTo>
                          <a:lnTo>
                            <a:pt x="3192" y="1775"/>
                          </a:lnTo>
                          <a:lnTo>
                            <a:pt x="3201" y="1722"/>
                          </a:lnTo>
                          <a:lnTo>
                            <a:pt x="3210" y="1670"/>
                          </a:lnTo>
                          <a:lnTo>
                            <a:pt x="3215" y="1617"/>
                          </a:lnTo>
                          <a:lnTo>
                            <a:pt x="3220" y="1565"/>
                          </a:lnTo>
                          <a:lnTo>
                            <a:pt x="3221" y="1514"/>
                          </a:lnTo>
                          <a:lnTo>
                            <a:pt x="3222" y="1462"/>
                          </a:lnTo>
                          <a:lnTo>
                            <a:pt x="3219" y="1411"/>
                          </a:lnTo>
                          <a:lnTo>
                            <a:pt x="3216" y="1361"/>
                          </a:lnTo>
                          <a:lnTo>
                            <a:pt x="3210" y="1311"/>
                          </a:lnTo>
                          <a:lnTo>
                            <a:pt x="3203" y="1262"/>
                          </a:lnTo>
                          <a:lnTo>
                            <a:pt x="3192" y="1211"/>
                          </a:lnTo>
                          <a:lnTo>
                            <a:pt x="3181" y="1162"/>
                          </a:lnTo>
                          <a:lnTo>
                            <a:pt x="3166" y="1113"/>
                          </a:lnTo>
                          <a:lnTo>
                            <a:pt x="3151" y="1064"/>
                          </a:lnTo>
                          <a:lnTo>
                            <a:pt x="3132" y="1015"/>
                          </a:lnTo>
                          <a:lnTo>
                            <a:pt x="3113" y="968"/>
                          </a:lnTo>
                          <a:lnTo>
                            <a:pt x="3091" y="920"/>
                          </a:lnTo>
                          <a:lnTo>
                            <a:pt x="3068" y="874"/>
                          </a:lnTo>
                          <a:lnTo>
                            <a:pt x="3040" y="827"/>
                          </a:lnTo>
                          <a:lnTo>
                            <a:pt x="3013" y="780"/>
                          </a:lnTo>
                          <a:lnTo>
                            <a:pt x="2984" y="734"/>
                          </a:lnTo>
                          <a:lnTo>
                            <a:pt x="2952" y="689"/>
                          </a:lnTo>
                          <a:lnTo>
                            <a:pt x="2917" y="644"/>
                          </a:lnTo>
                          <a:lnTo>
                            <a:pt x="2882" y="598"/>
                          </a:lnTo>
                          <a:lnTo>
                            <a:pt x="2844" y="553"/>
                          </a:lnTo>
                          <a:lnTo>
                            <a:pt x="2805" y="510"/>
                          </a:lnTo>
                          <a:lnTo>
                            <a:pt x="2729" y="433"/>
                          </a:lnTo>
                          <a:lnTo>
                            <a:pt x="2690" y="396"/>
                          </a:lnTo>
                          <a:lnTo>
                            <a:pt x="2651" y="361"/>
                          </a:lnTo>
                          <a:lnTo>
                            <a:pt x="2610" y="325"/>
                          </a:lnTo>
                          <a:lnTo>
                            <a:pt x="2569" y="291"/>
                          </a:lnTo>
                          <a:lnTo>
                            <a:pt x="2484" y="226"/>
                          </a:lnTo>
                          <a:lnTo>
                            <a:pt x="2393" y="163"/>
                          </a:lnTo>
                          <a:lnTo>
                            <a:pt x="2346" y="133"/>
                          </a:lnTo>
                          <a:lnTo>
                            <a:pt x="2300" y="106"/>
                          </a:lnTo>
                          <a:lnTo>
                            <a:pt x="2251" y="77"/>
                          </a:lnTo>
                          <a:lnTo>
                            <a:pt x="2202" y="50"/>
                          </a:lnTo>
                          <a:lnTo>
                            <a:pt x="2101" y="0"/>
                          </a:lnTo>
                        </a:path>
                      </a:pathLst>
                    </a:custGeom>
                    <a:noFill/>
                    <a:ln w="28575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</p:grpSp>
            </p:grpSp>
          </p:grpSp>
        </p:grpSp>
      </p:grpSp>
    </p:spTree>
    <p:extLst>
      <p:ext uri="{BB962C8B-B14F-4D97-AF65-F5344CB8AC3E}">
        <p14:creationId xmlns:p14="http://schemas.microsoft.com/office/powerpoint/2010/main" val="156661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21427</TotalTime>
  <Words>1614</Words>
  <Application>Microsoft Macintosh PowerPoint</Application>
  <PresentationFormat>Présentation à l'écran (4:3)</PresentationFormat>
  <Paragraphs>319</Paragraphs>
  <Slides>38</Slides>
  <Notes>18</Notes>
  <HiddenSlides>1</HiddenSlides>
  <MMClips>0</MMClips>
  <ScaleCrop>false</ScaleCrop>
  <HeadingPairs>
    <vt:vector size="8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38</vt:i4>
      </vt:variant>
    </vt:vector>
  </HeadingPairs>
  <TitlesOfParts>
    <vt:vector size="54" baseType="lpstr">
      <vt:lpstr>Abadi MT Condensed Light</vt:lpstr>
      <vt:lpstr>Arial Black</vt:lpstr>
      <vt:lpstr>Calibri</vt:lpstr>
      <vt:lpstr>Cambria</vt:lpstr>
      <vt:lpstr>Garamond</vt:lpstr>
      <vt:lpstr>Microsoft YaHei</vt:lpstr>
      <vt:lpstr>MS PGothic</vt:lpstr>
      <vt:lpstr>ＭＳ Ｐゴシック</vt:lpstr>
      <vt:lpstr>Times</vt:lpstr>
      <vt:lpstr>Times New Roman</vt:lpstr>
      <vt:lpstr>Wingdings</vt:lpstr>
      <vt:lpstr>ヒラギノ角ゴ Pro W3</vt:lpstr>
      <vt:lpstr>Arial</vt:lpstr>
      <vt:lpstr>Thème Office</vt:lpstr>
      <vt:lpstr>Clip</vt:lpstr>
      <vt:lpstr>Graphique</vt:lpstr>
      <vt:lpstr>Institut français des  sciences et technologies des transports, de l’aménagement et des réseaux</vt:lpstr>
      <vt:lpstr>Séminaire  de connaissance réciproque</vt:lpstr>
      <vt:lpstr>Disciplines</vt:lpstr>
      <vt:lpstr>Identité</vt:lpstr>
      <vt:lpstr>Merci pour votre attention</vt:lpstr>
      <vt:lpstr>Présentation PowerPoint</vt:lpstr>
      <vt:lpstr>Présentation PowerPoint</vt:lpstr>
      <vt:lpstr>Des travaux en traitement d’image en réponse à des demandes industrielles ou sociétales</vt:lpstr>
      <vt:lpstr>Présentation PowerPoint</vt:lpstr>
      <vt:lpstr>Présentation PowerPoint</vt:lpstr>
      <vt:lpstr>Réseaux de Communications Adaptatifs</vt:lpstr>
      <vt:lpstr>Présentation PowerPoint</vt:lpstr>
      <vt:lpstr>De la caractérisation des composants à la cyber sécurité des systèmes</vt:lpstr>
      <vt:lpstr>Rayonnement électromagnétique et Interaction Ondes-structures</vt:lpstr>
      <vt:lpstr>Expertises</vt:lpstr>
      <vt:lpstr>Présentation PowerPoint</vt:lpstr>
      <vt:lpstr>Présentation PowerPoint</vt:lpstr>
      <vt:lpstr>Présentation PowerPoint</vt:lpstr>
      <vt:lpstr>Forces humaines au 29 novembre 2017</vt:lpstr>
      <vt:lpstr>Émanation : Spin-Off / PME</vt:lpstr>
      <vt:lpstr>Localisation et communication en tunnel</vt:lpstr>
      <vt:lpstr>Quelques actions de recherche réalisations et projets phares</vt:lpstr>
      <vt:lpstr>Une réalisation avec ASF</vt:lpstr>
      <vt:lpstr>SAE- surveillance des rames métro ligne 14</vt:lpstr>
      <vt:lpstr>Surveillance de l’intérieur du véhicule</vt:lpstr>
      <vt:lpstr>Surveillance de l’emprise de transport </vt:lpstr>
      <vt:lpstr>Futures communications sans fil pour les Tramways</vt:lpstr>
      <vt:lpstr>Impact du brouillage / détection du brouillage pour la résilience</vt:lpstr>
      <vt:lpstr>Perception de l’environnement par Radar</vt:lpstr>
      <vt:lpstr>Combinaison localisation perception</vt:lpstr>
      <vt:lpstr>PLS: La localisation, au cœur des ITS</vt:lpstr>
      <vt:lpstr>Surveillance de l’intérieur du véhicule</vt:lpstr>
      <vt:lpstr>SAE- surveillance des rames métro ligne 14</vt:lpstr>
      <vt:lpstr>PLS: Localisation à l’intérieur des bâtiments</vt:lpstr>
      <vt:lpstr>Collaborations nationales (…)</vt:lpstr>
      <vt:lpstr>Collaborations internationales (…)</vt:lpstr>
      <vt:lpstr>Présentation PowerPoint</vt:lpstr>
      <vt:lpstr>LEOST – Etat des lieux</vt:lpstr>
    </vt:vector>
  </TitlesOfParts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gantier</dc:creator>
  <cp:lastModifiedBy>Utilisateur de Microsoft Office</cp:lastModifiedBy>
  <cp:revision>657</cp:revision>
  <cp:lastPrinted>2017-11-29T08:44:38Z</cp:lastPrinted>
  <dcterms:created xsi:type="dcterms:W3CDTF">2012-09-10T08:46:14Z</dcterms:created>
  <dcterms:modified xsi:type="dcterms:W3CDTF">2017-11-29T08:49:21Z</dcterms:modified>
</cp:coreProperties>
</file>