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t>09/01/2018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Atelier : Liens avec les partenaires locaux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fr-FR" i="1" dirty="0" smtClean="0"/>
              <a:t>29 et 30 novembre 2017</a:t>
            </a:r>
            <a:endParaRPr lang="fr-FR" i="1" dirty="0"/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3421"/>
            <a:ext cx="3048273" cy="192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Objectif </a:t>
            </a:r>
            <a:r>
              <a:rPr lang="fr-FR" dirty="0" smtClean="0"/>
              <a:t>:  faire que cette thématique transversale soit une composante de la réussite d’</a:t>
            </a:r>
            <a:r>
              <a:rPr lang="fr-FR" dirty="0" err="1" smtClean="0"/>
              <a:t>Ucible</a:t>
            </a:r>
            <a:r>
              <a:rPr lang="fr-FR" dirty="0" smtClean="0"/>
              <a:t>….c’est une richesse et un atout collectif.</a:t>
            </a:r>
          </a:p>
          <a:p>
            <a:pPr marL="0" indent="0">
              <a:buNone/>
            </a:pPr>
            <a:r>
              <a:rPr lang="fr-FR" b="1" dirty="0" smtClean="0"/>
              <a:t>L’enjeu</a:t>
            </a:r>
          </a:p>
          <a:p>
            <a:pPr marL="0" indent="0">
              <a:buNone/>
            </a:pPr>
            <a:r>
              <a:rPr lang="fr-FR" dirty="0" smtClean="0"/>
              <a:t>Capitaliser tous les liens locaux dans leur diversité</a:t>
            </a:r>
          </a:p>
          <a:p>
            <a:r>
              <a:rPr lang="fr-FR" dirty="0"/>
              <a:t>L</a:t>
            </a:r>
            <a:r>
              <a:rPr lang="fr-FR" dirty="0" smtClean="0"/>
              <a:t>es partenaires locaux qui ont une visée nationale</a:t>
            </a:r>
          </a:p>
          <a:p>
            <a:r>
              <a:rPr lang="fr-FR" dirty="0" smtClean="0"/>
              <a:t>Les partenaires locaux uniquement </a:t>
            </a:r>
          </a:p>
          <a:p>
            <a:pPr marL="0" indent="0">
              <a:buNone/>
            </a:pPr>
            <a:r>
              <a:rPr lang="fr-FR" b="1" dirty="0" smtClean="0"/>
              <a:t>Etre capable d’être le « VRP » de l’ensemble.</a:t>
            </a:r>
          </a:p>
          <a:p>
            <a:pPr marL="0" indent="0">
              <a:buNone/>
            </a:pPr>
            <a:r>
              <a:rPr lang="fr-FR" i="1" dirty="0" smtClean="0"/>
              <a:t>Augmenter le spectre, élargir les compétences et avoir une force de frappe plus grande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1896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Démarche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Impulser une démarche projet à l’échelle de l’</a:t>
            </a:r>
            <a:r>
              <a:rPr lang="fr-FR" sz="2400" dirty="0" err="1" smtClean="0"/>
              <a:t>Ucible</a:t>
            </a:r>
            <a:endParaRPr lang="fr-FR" sz="2400" dirty="0" smtClean="0"/>
          </a:p>
          <a:p>
            <a:pPr lvl="1"/>
            <a:r>
              <a:rPr lang="fr-FR" sz="2200" dirty="0"/>
              <a:t>Recensement des partenaires locaux</a:t>
            </a:r>
          </a:p>
          <a:p>
            <a:pPr lvl="1"/>
            <a:r>
              <a:rPr lang="fr-FR" sz="2200" dirty="0"/>
              <a:t>Identification des bonnes pratiques de chacun en la matière</a:t>
            </a:r>
          </a:p>
          <a:p>
            <a:pPr lvl="1"/>
            <a:r>
              <a:rPr lang="fr-FR" sz="2200" dirty="0"/>
              <a:t>Connaissance partagée des compétences de chaque fondateur (fiches synthétiques ) pour représenter et </a:t>
            </a:r>
            <a:r>
              <a:rPr lang="fr-FR" sz="2000" dirty="0"/>
              <a:t>promouvoir l’ensemble des expertises de l’</a:t>
            </a:r>
            <a:r>
              <a:rPr lang="fr-FR" sz="2000" dirty="0" err="1"/>
              <a:t>Ucible</a:t>
            </a:r>
            <a:endParaRPr lang="fr-FR" sz="2000" dirty="0"/>
          </a:p>
          <a:p>
            <a:r>
              <a:rPr lang="fr-FR" sz="2400" dirty="0"/>
              <a:t>Avoir en partage </a:t>
            </a:r>
            <a:r>
              <a:rPr lang="fr-FR" sz="2400" dirty="0" smtClean="0"/>
              <a:t>: méthode </a:t>
            </a:r>
            <a:r>
              <a:rPr lang="fr-FR" sz="2400" dirty="0"/>
              <a:t>d’approche, éléments de langage, </a:t>
            </a:r>
            <a:r>
              <a:rPr lang="fr-FR" sz="2400" dirty="0" smtClean="0"/>
              <a:t>argumentaire</a:t>
            </a:r>
          </a:p>
          <a:p>
            <a:r>
              <a:rPr lang="fr-FR" sz="2400" dirty="0" smtClean="0"/>
              <a:t>Anticiper au mieux les contraintes liées à la distance entre les différents sites dans le cadre à des réponses à des projets (facilités)</a:t>
            </a: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 lvl="1">
              <a:buFontTx/>
              <a:buChar char="-"/>
            </a:pP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389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Atouts :</a:t>
            </a:r>
          </a:p>
          <a:p>
            <a:r>
              <a:rPr lang="fr-FR" dirty="0" smtClean="0"/>
              <a:t>Possibilité de prise en compte de l’ensemble des compétences de l’</a:t>
            </a:r>
            <a:r>
              <a:rPr lang="fr-FR" dirty="0" err="1" smtClean="0"/>
              <a:t>Ucible</a:t>
            </a:r>
            <a:r>
              <a:rPr lang="fr-FR" dirty="0" smtClean="0"/>
              <a:t> dans la réponse à des projets locaux</a:t>
            </a:r>
          </a:p>
          <a:p>
            <a:r>
              <a:rPr lang="fr-FR" dirty="0" smtClean="0"/>
              <a:t>La possibilité d’une réponse intégrée à des projets de toute nature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0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188</Words>
  <Application>Microsoft Office PowerPoint</Application>
  <PresentationFormat>Affichage à l'écran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Atelier : Liens avec les partenaires locaux</vt:lpstr>
      <vt:lpstr>Présentation PowerPoint</vt:lpstr>
      <vt:lpstr>Démarche</vt:lpstr>
      <vt:lpstr>Présentation PowerPoint</vt:lpstr>
    </vt:vector>
  </TitlesOfParts>
  <Company>U-PEM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hannachi</dc:creator>
  <cp:lastModifiedBy>Thierry Fragnet</cp:lastModifiedBy>
  <cp:revision>13</cp:revision>
  <dcterms:created xsi:type="dcterms:W3CDTF">2017-11-30T09:15:01Z</dcterms:created>
  <dcterms:modified xsi:type="dcterms:W3CDTF">2018-01-09T08:53:20Z</dcterms:modified>
</cp:coreProperties>
</file>