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2" r:id="rId4"/>
    <p:sldId id="267" r:id="rId5"/>
    <p:sldId id="261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B1E5-ADA8-4F26-AB66-AC1A9D2790D1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3424-47A1-4554-9C6E-14C43A49C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63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(Intéresser les préoccupations locale avec une force nationale). Enthousiasme, confiance et ambition partagée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3424-47A1-4554-9C6E-14C43A49C7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03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74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05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93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78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1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45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79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6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94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760-64A2-445F-B943-18AA841FC09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0473-462F-4106-8947-B068A6E37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56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076" y="3140968"/>
            <a:ext cx="7772400" cy="1470025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Atelier : </a:t>
            </a:r>
            <a:r>
              <a:rPr lang="fr-FR" sz="3200" b="1" dirty="0" smtClean="0"/>
              <a:t>Automatisation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5805264"/>
            <a:ext cx="6400800" cy="694928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smtClean="0"/>
              <a:t>11/04/2018</a:t>
            </a:r>
            <a:endParaRPr lang="fr-FR" sz="2800" i="1" dirty="0"/>
          </a:p>
        </p:txBody>
      </p:sp>
      <p:pic>
        <p:nvPicPr>
          <p:cNvPr id="1028" name="Picture 4" descr="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049033" cy="255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2532" y="2708920"/>
            <a:ext cx="5338936" cy="125700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Merci de votre attention…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1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i="1" dirty="0"/>
              <a:t>Mardi </a:t>
            </a:r>
            <a:r>
              <a:rPr lang="fr-FR" sz="2800" i="1" dirty="0" smtClean="0"/>
              <a:t>: 8 IFSTTAR / Mercredi : 10 IFSTTAR (3 sites)</a:t>
            </a:r>
          </a:p>
          <a:p>
            <a:pPr marL="0" indent="0">
              <a:buNone/>
            </a:pPr>
            <a:r>
              <a:rPr lang="fr-FR" sz="2800" i="1" dirty="0" smtClean="0"/>
              <a:t>Français, Vietnamien, Indien, Algérienne, Brésilienne et Libanais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4" name="Picture 4" descr="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88793" cy="11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627269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Jour 1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Tour de table des présents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Ressenti sur la notion d’automatisation</a:t>
            </a:r>
          </a:p>
          <a:p>
            <a:pPr marL="457200" lvl="1" indent="0" algn="just">
              <a:buNone/>
            </a:pPr>
            <a:r>
              <a:rPr lang="fr-FR" sz="2000" i="1" dirty="0" smtClean="0"/>
              <a:t>-  Intérêt </a:t>
            </a:r>
            <a:r>
              <a:rPr lang="fr-FR" sz="2000" i="1" dirty="0"/>
              <a:t>pour les aides à la conduite </a:t>
            </a:r>
            <a:r>
              <a:rPr lang="fr-FR" sz="2000" i="1" dirty="0" smtClean="0"/>
              <a:t>et l’automatisation afin </a:t>
            </a:r>
            <a:r>
              <a:rPr lang="fr-FR" sz="2000" i="1" dirty="0"/>
              <a:t>de pallier aux défaillances </a:t>
            </a:r>
            <a:r>
              <a:rPr lang="fr-FR" sz="2000" i="1" dirty="0" smtClean="0"/>
              <a:t>humaines</a:t>
            </a:r>
          </a:p>
          <a:p>
            <a:pPr lvl="1" algn="just">
              <a:buFontTx/>
              <a:buChar char="-"/>
            </a:pPr>
            <a:r>
              <a:rPr lang="fr-FR" sz="2000" i="1" dirty="0" smtClean="0"/>
              <a:t>Future </a:t>
            </a:r>
            <a:r>
              <a:rPr lang="fr-FR" sz="2000" i="1" dirty="0"/>
              <a:t>rôle de l’humain après ? Pourquoi automatiser ? </a:t>
            </a:r>
            <a:r>
              <a:rPr lang="fr-FR" sz="2000" i="1" dirty="0" smtClean="0"/>
              <a:t>Différence </a:t>
            </a:r>
            <a:r>
              <a:rPr lang="fr-FR" sz="2000" i="1" dirty="0"/>
              <a:t>entre les </a:t>
            </a:r>
            <a:r>
              <a:rPr lang="fr-FR" sz="2000" i="1" dirty="0" smtClean="0"/>
              <a:t>pays ? Impact </a:t>
            </a:r>
            <a:r>
              <a:rPr lang="fr-FR" sz="2000" i="1" dirty="0"/>
              <a:t>social </a:t>
            </a:r>
            <a:r>
              <a:rPr lang="fr-FR" sz="2000" i="1" dirty="0" smtClean="0"/>
              <a:t>et la politique </a:t>
            </a:r>
            <a:r>
              <a:rPr lang="fr-FR" sz="2000" i="1" dirty="0"/>
              <a:t>d’emploi. </a:t>
            </a:r>
            <a:r>
              <a:rPr lang="fr-FR" sz="2000" i="1" dirty="0" smtClean="0"/>
              <a:t>Quels </a:t>
            </a:r>
            <a:r>
              <a:rPr lang="fr-FR" sz="2000" i="1" dirty="0"/>
              <a:t>cas d’usage ? Quand doit-on automatiser </a:t>
            </a:r>
            <a:r>
              <a:rPr lang="fr-FR" sz="2000" i="1" dirty="0" smtClean="0"/>
              <a:t>?</a:t>
            </a:r>
          </a:p>
          <a:p>
            <a:pPr marL="457200" lvl="1" indent="0" algn="just">
              <a:buNone/>
            </a:pPr>
            <a:endParaRPr lang="fr-FR" sz="2000" i="1" dirty="0"/>
          </a:p>
          <a:p>
            <a:r>
              <a:rPr lang="fr-FR" sz="2800" dirty="0" smtClean="0"/>
              <a:t>Implication dans l’automatisation de chaque participant.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48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Jour 2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Regroupement en 3 groupes de 3 pour réfléchir sur 5 sujets liés à l’automatisation.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840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Automatisation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7638"/>
            <a:ext cx="3685029" cy="2072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20" y="1415343"/>
            <a:ext cx="3693188" cy="20774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03" y="3789040"/>
            <a:ext cx="3712412" cy="2088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7200" y="3717032"/>
            <a:ext cx="3623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</a:t>
            </a:r>
            <a:r>
              <a:rPr lang="fr-FR" dirty="0" smtClean="0"/>
              <a:t>uoi, pourquoi, limites, avantages. </a:t>
            </a:r>
          </a:p>
          <a:p>
            <a:endParaRPr lang="fr-FR" dirty="0" smtClean="0"/>
          </a:p>
          <a:p>
            <a:r>
              <a:rPr lang="fr-FR" b="1" i="1" dirty="0" smtClean="0"/>
              <a:t>Approche SHS</a:t>
            </a:r>
            <a:r>
              <a:rPr lang="fr-FR" b="1" i="1" dirty="0"/>
              <a:t> </a:t>
            </a:r>
            <a:r>
              <a:rPr lang="fr-FR" dirty="0" smtClean="0"/>
              <a:t>: </a:t>
            </a:r>
            <a:r>
              <a:rPr lang="fr-FR" dirty="0"/>
              <a:t>Acceptabilité, Humain, </a:t>
            </a:r>
            <a:r>
              <a:rPr lang="fr-FR" dirty="0" smtClean="0"/>
              <a:t>emploi, …</a:t>
            </a:r>
          </a:p>
          <a:p>
            <a:endParaRPr lang="fr-FR" dirty="0" smtClean="0"/>
          </a:p>
          <a:p>
            <a:r>
              <a:rPr lang="fr-FR" b="1" i="1" dirty="0"/>
              <a:t>A</a:t>
            </a:r>
            <a:r>
              <a:rPr lang="fr-FR" b="1" i="1" dirty="0" smtClean="0"/>
              <a:t>pproche SPI </a:t>
            </a:r>
            <a:r>
              <a:rPr lang="fr-FR" dirty="0" smtClean="0"/>
              <a:t>: contrôle/commande, capteurs, …</a:t>
            </a:r>
          </a:p>
          <a:p>
            <a:endParaRPr lang="fr-FR" dirty="0"/>
          </a:p>
          <a:p>
            <a:r>
              <a:rPr lang="fr-FR" b="1" i="1" dirty="0" smtClean="0"/>
              <a:t>Approche Juridique </a:t>
            </a:r>
            <a:r>
              <a:rPr lang="fr-FR" dirty="0" smtClean="0"/>
              <a:t>: législation, responsabilité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 fait gagner l’automatisation à l’être humain 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032448" cy="22682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3"/>
            <a:ext cx="4032448" cy="22682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74" y="4365104"/>
            <a:ext cx="4059943" cy="228371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8069" y="4306605"/>
            <a:ext cx="3623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Impact Santé </a:t>
            </a:r>
            <a:r>
              <a:rPr lang="fr-FR" dirty="0" smtClean="0"/>
              <a:t>: moins de stress, confort, gain de temps, milieu médical, plus de sécurité, …</a:t>
            </a:r>
          </a:p>
          <a:p>
            <a:endParaRPr lang="fr-FR" dirty="0" smtClean="0"/>
          </a:p>
          <a:p>
            <a:r>
              <a:rPr lang="fr-FR" b="1" i="1" dirty="0" smtClean="0"/>
              <a:t>Impact environnemental </a:t>
            </a:r>
            <a:r>
              <a:rPr lang="fr-FR" dirty="0" smtClean="0"/>
              <a:t>: </a:t>
            </a:r>
            <a:r>
              <a:rPr lang="fr-FR" dirty="0" err="1" smtClean="0"/>
              <a:t>eco</a:t>
            </a:r>
            <a:r>
              <a:rPr lang="fr-FR" dirty="0"/>
              <a:t> </a:t>
            </a:r>
            <a:r>
              <a:rPr lang="fr-FR" dirty="0" smtClean="0"/>
              <a:t>conduite, pollution sonore, trafic plus fluide,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7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Risques ?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54885" cy="2337123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176464" cy="23492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5"/>
            <a:ext cx="4176464" cy="23492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306605"/>
            <a:ext cx="403244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Impact Emploi </a:t>
            </a:r>
            <a:r>
              <a:rPr lang="fr-FR" sz="1600" dirty="0" smtClean="0"/>
              <a:t>: selon type emploi, </a:t>
            </a:r>
          </a:p>
          <a:p>
            <a:endParaRPr lang="fr-FR" sz="1100" dirty="0" smtClean="0"/>
          </a:p>
          <a:p>
            <a:r>
              <a:rPr lang="fr-FR" sz="1600" b="1" i="1" dirty="0" smtClean="0"/>
              <a:t>Impact sécurité </a:t>
            </a:r>
            <a:r>
              <a:rPr lang="fr-FR" sz="1600" dirty="0" smtClean="0"/>
              <a:t>: information, des dispositifs, défaillance des systèmes, mixité du trafic, </a:t>
            </a:r>
          </a:p>
          <a:p>
            <a:endParaRPr lang="fr-FR" sz="1100" dirty="0"/>
          </a:p>
          <a:p>
            <a:r>
              <a:rPr lang="fr-FR" sz="1600" b="1" i="1" dirty="0" smtClean="0"/>
              <a:t>Impact sociétal </a:t>
            </a:r>
            <a:r>
              <a:rPr lang="fr-FR" sz="1600" dirty="0" smtClean="0"/>
              <a:t>: perte relation humaine, du lien social</a:t>
            </a:r>
          </a:p>
          <a:p>
            <a:endParaRPr lang="fr-FR" sz="1100" dirty="0"/>
          </a:p>
          <a:p>
            <a:r>
              <a:rPr lang="fr-FR" sz="1600" b="1" i="1" dirty="0" smtClean="0"/>
              <a:t>Impact santé </a:t>
            </a:r>
            <a:r>
              <a:rPr lang="fr-FR" sz="1600" dirty="0" smtClean="0"/>
              <a:t>: manque d’activité physique,…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7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d’usages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16315" cy="2202927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46646"/>
            <a:ext cx="4286852" cy="24113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283968" cy="24097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8" y="4306605"/>
            <a:ext cx="40324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Domaine médical</a:t>
            </a:r>
          </a:p>
          <a:p>
            <a:endParaRPr lang="fr-FR" sz="1400" b="1" i="1" dirty="0"/>
          </a:p>
          <a:p>
            <a:r>
              <a:rPr lang="fr-FR" sz="1400" b="1" i="1" dirty="0" smtClean="0"/>
              <a:t>Domaine transport</a:t>
            </a:r>
          </a:p>
          <a:p>
            <a:endParaRPr lang="fr-FR" sz="1400" b="1" i="1" dirty="0"/>
          </a:p>
          <a:p>
            <a:r>
              <a:rPr lang="fr-FR" sz="1400" b="1" i="1" dirty="0" smtClean="0"/>
              <a:t>Domaine industriel</a:t>
            </a:r>
          </a:p>
          <a:p>
            <a:endParaRPr lang="fr-FR" sz="1400" b="1" i="1" dirty="0"/>
          </a:p>
          <a:p>
            <a:r>
              <a:rPr lang="fr-FR" sz="1400" b="1" i="1" dirty="0" smtClean="0"/>
              <a:t>Domaine Domotique</a:t>
            </a:r>
          </a:p>
          <a:p>
            <a:endParaRPr lang="fr-FR" sz="1400" b="1" i="1" dirty="0"/>
          </a:p>
          <a:p>
            <a:r>
              <a:rPr lang="fr-FR" sz="1400" b="1" i="1" dirty="0" smtClean="0"/>
              <a:t>Domaine Loisirs</a:t>
            </a:r>
          </a:p>
          <a:p>
            <a:endParaRPr lang="fr-FR" sz="1400" b="1" i="1" dirty="0"/>
          </a:p>
          <a:p>
            <a:r>
              <a:rPr lang="fr-FR" sz="1400" b="1" i="1" dirty="0" smtClean="0"/>
              <a:t>Domaine </a:t>
            </a:r>
            <a:r>
              <a:rPr lang="fr-FR" sz="1400" b="1" i="1" dirty="0" err="1" smtClean="0"/>
              <a:t>énérgétique</a:t>
            </a:r>
            <a:endParaRPr lang="fr-FR" sz="1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8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Recherches prospectives et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65" y="2276872"/>
            <a:ext cx="4046735" cy="22762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3"/>
            <a:ext cx="4006557" cy="22536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0" y="4756557"/>
            <a:ext cx="80752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Formation : </a:t>
            </a:r>
            <a:r>
              <a:rPr lang="fr-FR" dirty="0" smtClean="0"/>
              <a:t>lien fort ingénieur/médecin, réglementaire pour les transports, assistée personnalisée, I.A., … </a:t>
            </a:r>
            <a:endParaRPr lang="fr-FR" b="1" i="1" dirty="0" smtClean="0"/>
          </a:p>
          <a:p>
            <a:endParaRPr lang="fr-FR" b="1" i="1" dirty="0"/>
          </a:p>
          <a:p>
            <a:endParaRPr lang="fr-FR" b="1" i="1" dirty="0" smtClean="0"/>
          </a:p>
          <a:p>
            <a:r>
              <a:rPr lang="fr-FR" b="1" i="1" dirty="0" smtClean="0"/>
              <a:t>Recherche </a:t>
            </a:r>
            <a:r>
              <a:rPr lang="fr-FR" dirty="0" smtClean="0"/>
              <a:t>: diagnostic médical, gestion des déchets automatisés, acceptabilité, </a:t>
            </a:r>
            <a:r>
              <a:rPr lang="fr-FR" dirty="0" err="1" smtClean="0"/>
              <a:t>minitoring</a:t>
            </a:r>
            <a:r>
              <a:rPr lang="fr-FR" dirty="0" smtClean="0"/>
              <a:t> des personnes interagissant avec ces dispositifs, </a:t>
            </a:r>
            <a:endParaRPr lang="fr-FR" b="1" i="1" dirty="0" smtClean="0"/>
          </a:p>
          <a:p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5729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300</Words>
  <Application>Microsoft Office PowerPoint</Application>
  <PresentationFormat>Affichage à l'écran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 Atelier : Automatisation</vt:lpstr>
      <vt:lpstr>Présentation PowerPoint</vt:lpstr>
      <vt:lpstr>Jour 1 </vt:lpstr>
      <vt:lpstr>Jour 2 </vt:lpstr>
      <vt:lpstr>Automatisation</vt:lpstr>
      <vt:lpstr>Que fait gagner l’automatisation à l’être humain ?</vt:lpstr>
      <vt:lpstr>Risques ?</vt:lpstr>
      <vt:lpstr>Cas d’usages</vt:lpstr>
      <vt:lpstr>Recherches prospectives et Formation</vt:lpstr>
      <vt:lpstr>Présentation PowerPoint</vt:lpstr>
    </vt:vector>
  </TitlesOfParts>
  <Company>U-PEM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: partenariats locaux</dc:title>
  <dc:creator>hannachi</dc:creator>
  <cp:lastModifiedBy>satoryinf</cp:lastModifiedBy>
  <cp:revision>35</cp:revision>
  <dcterms:created xsi:type="dcterms:W3CDTF">2017-11-30T09:15:01Z</dcterms:created>
  <dcterms:modified xsi:type="dcterms:W3CDTF">2018-04-11T12:56:19Z</dcterms:modified>
</cp:coreProperties>
</file>