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22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64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5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12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2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52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4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64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7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1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07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9FAEB-7995-47C6-B751-FDADD1B7E45F}" type="datetimeFigureOut">
              <a:rPr lang="fr-FR" smtClean="0"/>
              <a:t>07/12/2017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E7C2-4625-4E25-AB2C-67AFA15CD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45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r="1796" b="11619"/>
          <a:stretch/>
        </p:blipFill>
        <p:spPr>
          <a:xfrm>
            <a:off x="1001485" y="9752"/>
            <a:ext cx="10189029" cy="70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769" y="413783"/>
            <a:ext cx="3810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Forces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Pouvoir de négociation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Mass critique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 seul nom/1 seul établissement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 seule stratégie de communication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1 identité thématique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Complémentarité des sujets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93362" y="256960"/>
            <a:ext cx="54842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Opportunités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Valoriser les équipements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Visibilité nationale et internationale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Interdisciplinarité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Elargissement des collaborations possibles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Les sites apparaitront comme des entrées de réseau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Lisibilité de l’offre de 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Action coordonnée soutenue par un SI à développer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Affirmation comme un facteur essentiel d’attractivité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8488" y="3570709"/>
            <a:ext cx="53476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Faiblesses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Affaiblissement de l’ancrage local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Pas d’outil de coordination des relations (CRM, SI,…)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Pilotage global vs local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Perte d’agilité 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885975" y="3431306"/>
            <a:ext cx="5812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Menaces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Montée en puissance des autres ensembles régionaux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Risque d’être considéré comme non pertinent sur les thématiques « non-urbaines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Affaiblissement des relations bilatérales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Perte de visibilité des sites hors Marne-la-Vallée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Risque d’actions désordonnées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9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7809" r="873" b="3047"/>
          <a:stretch/>
        </p:blipFill>
        <p:spPr>
          <a:xfrm>
            <a:off x="1554480" y="0"/>
            <a:ext cx="9757954" cy="6877594"/>
          </a:xfrm>
        </p:spPr>
      </p:pic>
    </p:spTree>
    <p:extLst>
      <p:ext uri="{BB962C8B-B14F-4D97-AF65-F5344CB8AC3E}">
        <p14:creationId xmlns:p14="http://schemas.microsoft.com/office/powerpoint/2010/main" val="7601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9241" b="11285"/>
          <a:stretch/>
        </p:blipFill>
        <p:spPr>
          <a:xfrm>
            <a:off x="1267689" y="0"/>
            <a:ext cx="10453255" cy="6872478"/>
          </a:xfrm>
        </p:spPr>
      </p:pic>
    </p:spTree>
    <p:extLst>
      <p:ext uri="{BB962C8B-B14F-4D97-AF65-F5344CB8AC3E}">
        <p14:creationId xmlns:p14="http://schemas.microsoft.com/office/powerpoint/2010/main" val="27502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451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</Words>
  <Application>Microsoft Office PowerPoint</Application>
  <PresentationFormat>Grand écran</PresentationFormat>
  <Paragraphs>30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Ifsttar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pret-dg</dc:creator>
  <cp:lastModifiedBy>pret-dg</cp:lastModifiedBy>
  <cp:revision>5</cp:revision>
  <dcterms:created xsi:type="dcterms:W3CDTF">2017-12-07T13:17:42Z</dcterms:created>
  <dcterms:modified xsi:type="dcterms:W3CDTF">2017-12-07T13:47:07Z</dcterms:modified>
</cp:coreProperties>
</file>